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8" r:id="rId3"/>
    <p:sldId id="260" r:id="rId4"/>
    <p:sldId id="261" r:id="rId5"/>
    <p:sldId id="307" r:id="rId6"/>
    <p:sldId id="262" r:id="rId7"/>
    <p:sldId id="296" r:id="rId8"/>
    <p:sldId id="297" r:id="rId9"/>
    <p:sldId id="298" r:id="rId10"/>
    <p:sldId id="299" r:id="rId11"/>
    <p:sldId id="300" r:id="rId12"/>
    <p:sldId id="301" r:id="rId13"/>
    <p:sldId id="302" r:id="rId14"/>
    <p:sldId id="304" r:id="rId15"/>
    <p:sldId id="303" r:id="rId16"/>
    <p:sldId id="305" r:id="rId17"/>
    <p:sldId id="306" r:id="rId18"/>
    <p:sldId id="263" r:id="rId19"/>
    <p:sldId id="308" r:id="rId20"/>
    <p:sldId id="309" r:id="rId21"/>
    <p:sldId id="275" r:id="rId22"/>
  </p:sldIdLst>
  <p:sldSz cx="9144000" cy="5143500" type="screen16x9"/>
  <p:notesSz cx="6858000" cy="9144000"/>
  <p:embeddedFontLst>
    <p:embeddedFont>
      <p:font typeface="Anaheim" panose="020B0604020202020204" charset="0"/>
      <p:regular r:id="rId24"/>
      <p:bold r:id="rId25"/>
    </p:embeddedFont>
    <p:embeddedFont>
      <p:font typeface="Lato" panose="020F0502020204030203" pitchFamily="34" charset="0"/>
      <p:regular r:id="rId26"/>
      <p:bold r:id="rId27"/>
      <p:italic r:id="rId28"/>
      <p:boldItalic r:id="rId29"/>
    </p:embeddedFont>
    <p:embeddedFont>
      <p:font typeface="Nunito Light" pitchFamily="2" charset="0"/>
      <p:regular r:id="rId30"/>
      <p:italic r:id="rId31"/>
    </p:embeddedFont>
    <p:embeddedFont>
      <p:font typeface="Poppins" panose="00000500000000000000" pitchFamily="2" charset="0"/>
      <p:regular r:id="rId32"/>
      <p:bold r:id="rId33"/>
      <p:italic r:id="rId34"/>
      <p:boldItalic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BB9"/>
    <a:srgbClr val="A76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A49A3-AAC1-447D-839F-B55121D7CB5D}">
  <a:tblStyle styleId="{0BCA49A3-AAC1-447D-839F-B55121D7CB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E51FF6-B229-42AD-A276-9DD96C872A6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92" d="100"/>
          <a:sy n="92" d="100"/>
        </p:scale>
        <p:origin x="1210"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264c648203b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9" name="Google Shape;5439;g264c648203b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9"/>
        <p:cNvGrpSpPr/>
        <p:nvPr/>
      </p:nvGrpSpPr>
      <p:grpSpPr>
        <a:xfrm>
          <a:off x="0" y="0"/>
          <a:ext cx="0" cy="0"/>
          <a:chOff x="0" y="0"/>
          <a:chExt cx="0" cy="0"/>
        </a:xfrm>
      </p:grpSpPr>
      <p:sp>
        <p:nvSpPr>
          <p:cNvPr id="5510" name="Google Shape;55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1" name="Google Shape;55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a:extLst>
            <a:ext uri="{FF2B5EF4-FFF2-40B4-BE49-F238E27FC236}">
              <a16:creationId xmlns:a16="http://schemas.microsoft.com/office/drawing/2014/main" id="{C8153CE9-53E6-C2C9-1DEA-E155256C7271}"/>
            </a:ext>
          </a:extLst>
        </p:cNvPr>
        <p:cNvGrpSpPr/>
        <p:nvPr/>
      </p:nvGrpSpPr>
      <p:grpSpPr>
        <a:xfrm>
          <a:off x="0" y="0"/>
          <a:ext cx="0" cy="0"/>
          <a:chOff x="0" y="0"/>
          <a:chExt cx="0" cy="0"/>
        </a:xfrm>
      </p:grpSpPr>
      <p:sp>
        <p:nvSpPr>
          <p:cNvPr id="5499" name="Google Shape;5499;g184d99d1a72_0_15:notes">
            <a:extLst>
              <a:ext uri="{FF2B5EF4-FFF2-40B4-BE49-F238E27FC236}">
                <a16:creationId xmlns:a16="http://schemas.microsoft.com/office/drawing/2014/main" id="{DB59E9FF-6F5D-2D3F-5FCC-DCE71271C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a:extLst>
              <a:ext uri="{FF2B5EF4-FFF2-40B4-BE49-F238E27FC236}">
                <a16:creationId xmlns:a16="http://schemas.microsoft.com/office/drawing/2014/main" id="{56AC769F-943F-73D0-31FC-CEB461BDD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9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FBC77D78-6E3D-E9DF-0187-069EBFAA91A0}"/>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202CBEB3-2D3F-BB52-41AF-A7D43C7BE8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7541D3D2-C0AF-A08C-2D83-31B1D72FF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2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4"/>
        <p:cNvGrpSpPr/>
        <p:nvPr/>
      </p:nvGrpSpPr>
      <p:grpSpPr>
        <a:xfrm>
          <a:off x="0" y="0"/>
          <a:ext cx="0" cy="0"/>
          <a:chOff x="0" y="0"/>
          <a:chExt cx="0" cy="0"/>
        </a:xfrm>
      </p:grpSpPr>
      <p:sp>
        <p:nvSpPr>
          <p:cNvPr id="5655" name="Google Shape;565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6" name="Google Shape;565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264c648203b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264c648203b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p:cNvGrpSpPr/>
        <p:nvPr/>
      </p:nvGrpSpPr>
      <p:grpSpPr>
        <a:xfrm>
          <a:off x="0" y="0"/>
          <a:ext cx="0" cy="0"/>
          <a:chOff x="0" y="0"/>
          <a:chExt cx="0" cy="0"/>
        </a:xfrm>
      </p:grpSpPr>
      <p:sp>
        <p:nvSpPr>
          <p:cNvPr id="5477" name="Google Shape;547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3"/>
        <p:cNvGrpSpPr/>
        <p:nvPr/>
      </p:nvGrpSpPr>
      <p:grpSpPr>
        <a:xfrm>
          <a:off x="0" y="0"/>
          <a:ext cx="0" cy="0"/>
          <a:chOff x="0" y="0"/>
          <a:chExt cx="0" cy="0"/>
        </a:xfrm>
      </p:grpSpPr>
      <p:sp>
        <p:nvSpPr>
          <p:cNvPr id="5484" name="Google Shape;5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5" name="Google Shape;5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B5CC01FC-6FBC-5EBE-CAC4-CA492E7B335D}"/>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2CA21A19-55C8-B503-3BA3-5E93CF2E5E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93C21D4C-BE2C-00B6-2549-BCF274B289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6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p:cNvGrpSpPr/>
        <p:nvPr/>
      </p:nvGrpSpPr>
      <p:grpSpPr>
        <a:xfrm>
          <a:off x="0" y="0"/>
          <a:ext cx="0" cy="0"/>
          <a:chOff x="0" y="0"/>
          <a:chExt cx="0" cy="0"/>
        </a:xfrm>
      </p:grpSpPr>
      <p:sp>
        <p:nvSpPr>
          <p:cNvPr id="5499" name="Google Shape;5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a:extLst>
            <a:ext uri="{FF2B5EF4-FFF2-40B4-BE49-F238E27FC236}">
              <a16:creationId xmlns:a16="http://schemas.microsoft.com/office/drawing/2014/main" id="{4F43DF79-DD40-88B7-4BAD-6EDDB40FD5C9}"/>
            </a:ext>
          </a:extLst>
        </p:cNvPr>
        <p:cNvGrpSpPr/>
        <p:nvPr/>
      </p:nvGrpSpPr>
      <p:grpSpPr>
        <a:xfrm>
          <a:off x="0" y="0"/>
          <a:ext cx="0" cy="0"/>
          <a:chOff x="0" y="0"/>
          <a:chExt cx="0" cy="0"/>
        </a:xfrm>
      </p:grpSpPr>
      <p:sp>
        <p:nvSpPr>
          <p:cNvPr id="5499" name="Google Shape;5499;g184d99d1a72_0_15:notes">
            <a:extLst>
              <a:ext uri="{FF2B5EF4-FFF2-40B4-BE49-F238E27FC236}">
                <a16:creationId xmlns:a16="http://schemas.microsoft.com/office/drawing/2014/main" id="{C39EBC0C-D2CA-2524-F89F-EBE95B4B3B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184d99d1a72_0_15:notes">
            <a:extLst>
              <a:ext uri="{FF2B5EF4-FFF2-40B4-BE49-F238E27FC236}">
                <a16:creationId xmlns:a16="http://schemas.microsoft.com/office/drawing/2014/main" id="{D659DE89-1D5D-ACA6-B200-49A03AC816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3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7153F491-37B3-643E-4E1B-980BA880C2C2}"/>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B54B0E05-AF99-C94C-F279-7630567BE8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425FBC27-49A8-CD41-044C-BF93BE73F7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33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6">
          <a:extLst>
            <a:ext uri="{FF2B5EF4-FFF2-40B4-BE49-F238E27FC236}">
              <a16:creationId xmlns:a16="http://schemas.microsoft.com/office/drawing/2014/main" id="{D9F3D43E-ECEB-2D30-04F2-987266E98E62}"/>
            </a:ext>
          </a:extLst>
        </p:cNvPr>
        <p:cNvGrpSpPr/>
        <p:nvPr/>
      </p:nvGrpSpPr>
      <p:grpSpPr>
        <a:xfrm>
          <a:off x="0" y="0"/>
          <a:ext cx="0" cy="0"/>
          <a:chOff x="0" y="0"/>
          <a:chExt cx="0" cy="0"/>
        </a:xfrm>
      </p:grpSpPr>
      <p:sp>
        <p:nvSpPr>
          <p:cNvPr id="5477" name="Google Shape;5477;g54dda1946d_6_308:notes">
            <a:extLst>
              <a:ext uri="{FF2B5EF4-FFF2-40B4-BE49-F238E27FC236}">
                <a16:creationId xmlns:a16="http://schemas.microsoft.com/office/drawing/2014/main" id="{1324083D-4C38-DD97-89F1-5601D6988C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8" name="Google Shape;5478;g54dda1946d_6_308:notes">
            <a:extLst>
              <a:ext uri="{FF2B5EF4-FFF2-40B4-BE49-F238E27FC236}">
                <a16:creationId xmlns:a16="http://schemas.microsoft.com/office/drawing/2014/main" id="{7018CD70-9927-21A0-CC89-1D026FF6C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911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0" name="Google Shape;10;p2"/>
          <p:cNvSpPr txBox="1">
            <a:spLocks noGrp="1"/>
          </p:cNvSpPr>
          <p:nvPr>
            <p:ph type="ctrTitle"/>
          </p:nvPr>
        </p:nvSpPr>
        <p:spPr>
          <a:xfrm>
            <a:off x="1209638" y="539500"/>
            <a:ext cx="67245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209863" y="2772725"/>
            <a:ext cx="67245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0" y="3876275"/>
            <a:ext cx="9136711" cy="1290410"/>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3;p2"/>
          <p:cNvGrpSpPr/>
          <p:nvPr/>
        </p:nvGrpSpPr>
        <p:grpSpPr>
          <a:xfrm>
            <a:off x="0" y="3675251"/>
            <a:ext cx="9144714" cy="1468931"/>
            <a:chOff x="0" y="3675251"/>
            <a:chExt cx="9144714" cy="1468931"/>
          </a:xfrm>
        </p:grpSpPr>
        <p:sp>
          <p:nvSpPr>
            <p:cNvPr id="14" name="Google Shape;14;p2"/>
            <p:cNvSpPr/>
            <p:nvPr/>
          </p:nvSpPr>
          <p:spPr>
            <a:xfrm>
              <a:off x="0" y="4047975"/>
              <a:ext cx="9144714" cy="109620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 name="Google Shape;15;p2"/>
            <p:cNvGrpSpPr/>
            <p:nvPr/>
          </p:nvGrpSpPr>
          <p:grpSpPr>
            <a:xfrm>
              <a:off x="3084501" y="3675251"/>
              <a:ext cx="722185" cy="1057751"/>
              <a:chOff x="2932101" y="3522851"/>
              <a:chExt cx="722185" cy="1057751"/>
            </a:xfrm>
          </p:grpSpPr>
          <p:sp>
            <p:nvSpPr>
              <p:cNvPr id="16" name="Google Shape;16;p2"/>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2"/>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2"/>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2"/>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2"/>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2"/>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2"/>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2"/>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2"/>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2"/>
            <p:cNvGrpSpPr/>
            <p:nvPr/>
          </p:nvGrpSpPr>
          <p:grpSpPr>
            <a:xfrm>
              <a:off x="5596245" y="4251948"/>
              <a:ext cx="123920" cy="116879"/>
              <a:chOff x="5255820" y="4539923"/>
              <a:chExt cx="123920" cy="116879"/>
            </a:xfrm>
          </p:grpSpPr>
          <p:sp>
            <p:nvSpPr>
              <p:cNvPr id="294" name="Google Shape;294;p2"/>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8" name="Google Shape;298;p2"/>
            <p:cNvGrpSpPr/>
            <p:nvPr/>
          </p:nvGrpSpPr>
          <p:grpSpPr>
            <a:xfrm>
              <a:off x="6627363" y="4026719"/>
              <a:ext cx="677513" cy="706289"/>
              <a:chOff x="7800138" y="4120069"/>
              <a:chExt cx="677513" cy="706289"/>
            </a:xfrm>
          </p:grpSpPr>
          <p:sp>
            <p:nvSpPr>
              <p:cNvPr id="299" name="Google Shape;299;p2"/>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00;p2"/>
              <p:cNvGrpSpPr/>
              <p:nvPr/>
            </p:nvGrpSpPr>
            <p:grpSpPr>
              <a:xfrm>
                <a:off x="7800138" y="4237226"/>
                <a:ext cx="677513" cy="456842"/>
                <a:chOff x="7800138" y="4237226"/>
                <a:chExt cx="677513" cy="456842"/>
              </a:xfrm>
            </p:grpSpPr>
            <p:sp>
              <p:nvSpPr>
                <p:cNvPr id="301" name="Google Shape;301;p2"/>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4" name="Google Shape;304;p2"/>
            <p:cNvGrpSpPr/>
            <p:nvPr/>
          </p:nvGrpSpPr>
          <p:grpSpPr>
            <a:xfrm>
              <a:off x="4703717" y="3876264"/>
              <a:ext cx="478250" cy="655701"/>
              <a:chOff x="4152254" y="3884039"/>
              <a:chExt cx="478250" cy="655701"/>
            </a:xfrm>
          </p:grpSpPr>
          <p:grpSp>
            <p:nvGrpSpPr>
              <p:cNvPr id="305" name="Google Shape;305;p2"/>
              <p:cNvGrpSpPr/>
              <p:nvPr/>
            </p:nvGrpSpPr>
            <p:grpSpPr>
              <a:xfrm>
                <a:off x="4152254" y="3884039"/>
                <a:ext cx="447619" cy="294132"/>
                <a:chOff x="4152254" y="3884039"/>
                <a:chExt cx="447619" cy="294132"/>
              </a:xfrm>
            </p:grpSpPr>
            <p:sp>
              <p:nvSpPr>
                <p:cNvPr id="306" name="Google Shape;306;p2"/>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2"/>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2"/>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 name="Google Shape;336;p2"/>
              <p:cNvGrpSpPr/>
              <p:nvPr/>
            </p:nvGrpSpPr>
            <p:grpSpPr>
              <a:xfrm>
                <a:off x="4207975" y="3931664"/>
                <a:ext cx="422529" cy="608076"/>
                <a:chOff x="4207975" y="3931664"/>
                <a:chExt cx="422529" cy="608076"/>
              </a:xfrm>
            </p:grpSpPr>
            <p:sp>
              <p:nvSpPr>
                <p:cNvPr id="337" name="Google Shape;337;p2"/>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2"/>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2"/>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2"/>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2"/>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2"/>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2"/>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2"/>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2"/>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2"/>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2"/>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2"/>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2"/>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2"/>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2"/>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2"/>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2"/>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2"/>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2"/>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2"/>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2"/>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2"/>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2"/>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2"/>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2"/>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2"/>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2"/>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2"/>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2"/>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2"/>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2"/>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2"/>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2"/>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2"/>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2"/>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2"/>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2"/>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2"/>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2"/>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2"/>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2"/>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2"/>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2"/>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2"/>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2"/>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2"/>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2"/>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2"/>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2"/>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2"/>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2"/>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2"/>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2"/>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2"/>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2"/>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2"/>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2"/>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8" name="Google Shape;528;p2"/>
            <p:cNvGrpSpPr/>
            <p:nvPr/>
          </p:nvGrpSpPr>
          <p:grpSpPr>
            <a:xfrm>
              <a:off x="2182321" y="4053353"/>
              <a:ext cx="537306" cy="514064"/>
              <a:chOff x="6084971" y="4153978"/>
              <a:chExt cx="537306" cy="514064"/>
            </a:xfrm>
          </p:grpSpPr>
          <p:sp>
            <p:nvSpPr>
              <p:cNvPr id="529" name="Google Shape;529;p2"/>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2"/>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2"/>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2"/>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3" name="Google Shape;553;p2"/>
            <p:cNvSpPr/>
            <p:nvPr/>
          </p:nvSpPr>
          <p:spPr>
            <a:xfrm>
              <a:off x="6175734" y="3965102"/>
              <a:ext cx="318285" cy="530920"/>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4" name="Google Shape;554;p2"/>
          <p:cNvGrpSpPr/>
          <p:nvPr/>
        </p:nvGrpSpPr>
        <p:grpSpPr>
          <a:xfrm>
            <a:off x="-696400" y="3673666"/>
            <a:ext cx="10855102" cy="2745647"/>
            <a:chOff x="-696400" y="3673666"/>
            <a:chExt cx="10855102" cy="2745647"/>
          </a:xfrm>
        </p:grpSpPr>
        <p:sp>
          <p:nvSpPr>
            <p:cNvPr id="555" name="Google Shape;555;p2"/>
            <p:cNvSpPr/>
            <p:nvPr/>
          </p:nvSpPr>
          <p:spPr>
            <a:xfrm>
              <a:off x="-696400" y="3789628"/>
              <a:ext cx="2053153" cy="2629685"/>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
            <p:cNvSpPr/>
            <p:nvPr/>
          </p:nvSpPr>
          <p:spPr>
            <a:xfrm>
              <a:off x="7438226" y="3673666"/>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7" name="Google Shape;557;p2"/>
          <p:cNvGrpSpPr/>
          <p:nvPr/>
        </p:nvGrpSpPr>
        <p:grpSpPr>
          <a:xfrm>
            <a:off x="-424952" y="169067"/>
            <a:ext cx="10054857" cy="2479369"/>
            <a:chOff x="-424952" y="169068"/>
            <a:chExt cx="10054857" cy="2479369"/>
          </a:xfrm>
        </p:grpSpPr>
        <p:sp>
          <p:nvSpPr>
            <p:cNvPr id="558" name="Google Shape;558;p2"/>
            <p:cNvSpPr/>
            <p:nvPr/>
          </p:nvSpPr>
          <p:spPr>
            <a:xfrm>
              <a:off x="7304868" y="169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
            <p:cNvSpPr/>
            <p:nvPr/>
          </p:nvSpPr>
          <p:spPr>
            <a:xfrm>
              <a:off x="-424952" y="2304825"/>
              <a:ext cx="2051845" cy="343612"/>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830"/>
        <p:cNvGrpSpPr/>
        <p:nvPr/>
      </p:nvGrpSpPr>
      <p:grpSpPr>
        <a:xfrm>
          <a:off x="0" y="0"/>
          <a:ext cx="0" cy="0"/>
          <a:chOff x="0" y="0"/>
          <a:chExt cx="0" cy="0"/>
        </a:xfrm>
      </p:grpSpPr>
      <p:pic>
        <p:nvPicPr>
          <p:cNvPr id="3831" name="Google Shape;3831;p2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832" name="Google Shape;3832;p22"/>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3" name="Google Shape;3833;p22"/>
          <p:cNvSpPr txBox="1">
            <a:spLocks noGrp="1"/>
          </p:cNvSpPr>
          <p:nvPr>
            <p:ph type="subTitle" idx="1"/>
          </p:nvPr>
        </p:nvSpPr>
        <p:spPr>
          <a:xfrm>
            <a:off x="7200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4" name="Google Shape;3834;p22"/>
          <p:cNvSpPr txBox="1">
            <a:spLocks noGrp="1"/>
          </p:cNvSpPr>
          <p:nvPr>
            <p:ph type="subTitle" idx="2"/>
          </p:nvPr>
        </p:nvSpPr>
        <p:spPr>
          <a:xfrm>
            <a:off x="33984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5" name="Google Shape;3835;p22"/>
          <p:cNvSpPr txBox="1">
            <a:spLocks noGrp="1"/>
          </p:cNvSpPr>
          <p:nvPr>
            <p:ph type="subTitle" idx="3"/>
          </p:nvPr>
        </p:nvSpPr>
        <p:spPr>
          <a:xfrm>
            <a:off x="6076800" y="2283475"/>
            <a:ext cx="2347200" cy="16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6" name="Google Shape;3836;p22"/>
          <p:cNvSpPr txBox="1">
            <a:spLocks noGrp="1"/>
          </p:cNvSpPr>
          <p:nvPr>
            <p:ph type="subTitle" idx="4"/>
          </p:nvPr>
        </p:nvSpPr>
        <p:spPr>
          <a:xfrm>
            <a:off x="7200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37" name="Google Shape;3837;p22"/>
          <p:cNvSpPr txBox="1">
            <a:spLocks noGrp="1"/>
          </p:cNvSpPr>
          <p:nvPr>
            <p:ph type="subTitle" idx="5"/>
          </p:nvPr>
        </p:nvSpPr>
        <p:spPr>
          <a:xfrm>
            <a:off x="33984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38" name="Google Shape;3838;p22"/>
          <p:cNvSpPr txBox="1">
            <a:spLocks noGrp="1"/>
          </p:cNvSpPr>
          <p:nvPr>
            <p:ph type="subTitle" idx="6"/>
          </p:nvPr>
        </p:nvSpPr>
        <p:spPr>
          <a:xfrm>
            <a:off x="6076800" y="1512050"/>
            <a:ext cx="23472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839" name="Google Shape;3839;p22"/>
          <p:cNvGrpSpPr/>
          <p:nvPr/>
        </p:nvGrpSpPr>
        <p:grpSpPr>
          <a:xfrm>
            <a:off x="0" y="4288950"/>
            <a:ext cx="9144714" cy="854158"/>
            <a:chOff x="0" y="4288950"/>
            <a:chExt cx="9144714" cy="854158"/>
          </a:xfrm>
        </p:grpSpPr>
        <p:sp>
          <p:nvSpPr>
            <p:cNvPr id="3840" name="Google Shape;3840;p22"/>
            <p:cNvSpPr/>
            <p:nvPr/>
          </p:nvSpPr>
          <p:spPr>
            <a:xfrm>
              <a:off x="0" y="4435878"/>
              <a:ext cx="9144714" cy="707231"/>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22"/>
            <p:cNvSpPr/>
            <p:nvPr/>
          </p:nvSpPr>
          <p:spPr>
            <a:xfrm>
              <a:off x="8074651" y="4327151"/>
              <a:ext cx="356126" cy="704801"/>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22"/>
            <p:cNvSpPr/>
            <p:nvPr/>
          </p:nvSpPr>
          <p:spPr>
            <a:xfrm>
              <a:off x="3067200" y="4288950"/>
              <a:ext cx="355006" cy="572335"/>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43" name="Google Shape;3843;p22"/>
            <p:cNvGrpSpPr/>
            <p:nvPr/>
          </p:nvGrpSpPr>
          <p:grpSpPr>
            <a:xfrm rot="-1584525">
              <a:off x="4410288" y="4455395"/>
              <a:ext cx="394645" cy="352719"/>
              <a:chOff x="4779570" y="4182077"/>
              <a:chExt cx="394620" cy="352697"/>
            </a:xfrm>
          </p:grpSpPr>
          <p:sp>
            <p:nvSpPr>
              <p:cNvPr id="3844" name="Google Shape;3844;p22"/>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22"/>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22"/>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22"/>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48" name="Google Shape;3848;p22"/>
            <p:cNvGrpSpPr/>
            <p:nvPr/>
          </p:nvGrpSpPr>
          <p:grpSpPr>
            <a:xfrm rot="1559072">
              <a:off x="5552295" y="4393407"/>
              <a:ext cx="441124" cy="422089"/>
              <a:chOff x="6084971" y="4153978"/>
              <a:chExt cx="537306" cy="514064"/>
            </a:xfrm>
          </p:grpSpPr>
          <p:sp>
            <p:nvSpPr>
              <p:cNvPr id="3849" name="Google Shape;3849;p22"/>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22"/>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22"/>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22"/>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22"/>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22"/>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22"/>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22"/>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22"/>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22"/>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22"/>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22"/>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22"/>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22"/>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22"/>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22"/>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22"/>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22"/>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22"/>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22"/>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22"/>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22"/>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22"/>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22"/>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3" name="Google Shape;3873;p22"/>
            <p:cNvGrpSpPr/>
            <p:nvPr/>
          </p:nvGrpSpPr>
          <p:grpSpPr>
            <a:xfrm>
              <a:off x="7075284" y="4516965"/>
              <a:ext cx="350219" cy="229552"/>
              <a:chOff x="6686871" y="4271040"/>
              <a:chExt cx="350219" cy="229552"/>
            </a:xfrm>
          </p:grpSpPr>
          <p:grpSp>
            <p:nvGrpSpPr>
              <p:cNvPr id="3874" name="Google Shape;3874;p22"/>
              <p:cNvGrpSpPr/>
              <p:nvPr/>
            </p:nvGrpSpPr>
            <p:grpSpPr>
              <a:xfrm>
                <a:off x="6686871" y="4271040"/>
                <a:ext cx="288402" cy="202311"/>
                <a:chOff x="6686871" y="4271040"/>
                <a:chExt cx="288402" cy="202311"/>
              </a:xfrm>
            </p:grpSpPr>
            <p:sp>
              <p:nvSpPr>
                <p:cNvPr id="3875" name="Google Shape;3875;p22"/>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22"/>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22"/>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22"/>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22"/>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22"/>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22"/>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22"/>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22"/>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22"/>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22"/>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22"/>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22"/>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22"/>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22"/>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0" name="Google Shape;3890;p22"/>
              <p:cNvGrpSpPr/>
              <p:nvPr/>
            </p:nvGrpSpPr>
            <p:grpSpPr>
              <a:xfrm>
                <a:off x="6832589" y="4377859"/>
                <a:ext cx="204501" cy="122733"/>
                <a:chOff x="6832589" y="4377859"/>
                <a:chExt cx="204501" cy="122733"/>
              </a:xfrm>
            </p:grpSpPr>
            <p:sp>
              <p:nvSpPr>
                <p:cNvPr id="3891" name="Google Shape;3891;p22"/>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22"/>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22"/>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894" name="Google Shape;3894;p22"/>
          <p:cNvSpPr/>
          <p:nvPr/>
        </p:nvSpPr>
        <p:spPr>
          <a:xfrm>
            <a:off x="-718125" y="4133001"/>
            <a:ext cx="2154278" cy="2759206"/>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5" name="Google Shape;3895;p22"/>
          <p:cNvGrpSpPr/>
          <p:nvPr/>
        </p:nvGrpSpPr>
        <p:grpSpPr>
          <a:xfrm>
            <a:off x="-759499" y="0"/>
            <a:ext cx="10294542" cy="1221512"/>
            <a:chOff x="-759499" y="0"/>
            <a:chExt cx="10294542" cy="1221512"/>
          </a:xfrm>
        </p:grpSpPr>
        <p:sp>
          <p:nvSpPr>
            <p:cNvPr id="3896" name="Google Shape;3896;p22"/>
            <p:cNvSpPr/>
            <p:nvPr/>
          </p:nvSpPr>
          <p:spPr>
            <a:xfrm>
              <a:off x="7210005" y="922067"/>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22"/>
            <p:cNvSpPr/>
            <p:nvPr/>
          </p:nvSpPr>
          <p:spPr>
            <a:xfrm>
              <a:off x="-759499" y="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98"/>
        <p:cNvGrpSpPr/>
        <p:nvPr/>
      </p:nvGrpSpPr>
      <p:grpSpPr>
        <a:xfrm>
          <a:off x="0" y="0"/>
          <a:ext cx="0" cy="0"/>
          <a:chOff x="0" y="0"/>
          <a:chExt cx="0" cy="0"/>
        </a:xfrm>
      </p:grpSpPr>
      <p:pic>
        <p:nvPicPr>
          <p:cNvPr id="3899" name="Google Shape;3899;p2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900" name="Google Shape;3900;p23"/>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01" name="Google Shape;3901;p23"/>
          <p:cNvSpPr txBox="1">
            <a:spLocks noGrp="1"/>
          </p:cNvSpPr>
          <p:nvPr>
            <p:ph type="subTitle" idx="1"/>
          </p:nvPr>
        </p:nvSpPr>
        <p:spPr>
          <a:xfrm>
            <a:off x="720000" y="16594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2" name="Google Shape;3902;p23"/>
          <p:cNvSpPr txBox="1">
            <a:spLocks noGrp="1"/>
          </p:cNvSpPr>
          <p:nvPr>
            <p:ph type="subTitle" idx="2"/>
          </p:nvPr>
        </p:nvSpPr>
        <p:spPr>
          <a:xfrm>
            <a:off x="4828027" y="16594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3" name="Google Shape;3903;p23"/>
          <p:cNvSpPr txBox="1">
            <a:spLocks noGrp="1"/>
          </p:cNvSpPr>
          <p:nvPr>
            <p:ph type="subTitle" idx="3"/>
          </p:nvPr>
        </p:nvSpPr>
        <p:spPr>
          <a:xfrm>
            <a:off x="720000" y="31759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4" name="Google Shape;3904;p23"/>
          <p:cNvSpPr txBox="1">
            <a:spLocks noGrp="1"/>
          </p:cNvSpPr>
          <p:nvPr>
            <p:ph type="subTitle" idx="4"/>
          </p:nvPr>
        </p:nvSpPr>
        <p:spPr>
          <a:xfrm>
            <a:off x="4828027" y="3175925"/>
            <a:ext cx="35961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5" name="Google Shape;3905;p23"/>
          <p:cNvSpPr txBox="1">
            <a:spLocks noGrp="1"/>
          </p:cNvSpPr>
          <p:nvPr>
            <p:ph type="subTitle" idx="5"/>
          </p:nvPr>
        </p:nvSpPr>
        <p:spPr>
          <a:xfrm>
            <a:off x="720000" y="116837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6" name="Google Shape;3906;p23"/>
          <p:cNvSpPr txBox="1">
            <a:spLocks noGrp="1"/>
          </p:cNvSpPr>
          <p:nvPr>
            <p:ph type="subTitle" idx="6"/>
          </p:nvPr>
        </p:nvSpPr>
        <p:spPr>
          <a:xfrm>
            <a:off x="720000" y="268512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7" name="Google Shape;3907;p23"/>
          <p:cNvSpPr txBox="1">
            <a:spLocks noGrp="1"/>
          </p:cNvSpPr>
          <p:nvPr>
            <p:ph type="subTitle" idx="7"/>
          </p:nvPr>
        </p:nvSpPr>
        <p:spPr>
          <a:xfrm>
            <a:off x="4828000" y="116837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8" name="Google Shape;3908;p23"/>
          <p:cNvSpPr txBox="1">
            <a:spLocks noGrp="1"/>
          </p:cNvSpPr>
          <p:nvPr>
            <p:ph type="subTitle" idx="8"/>
          </p:nvPr>
        </p:nvSpPr>
        <p:spPr>
          <a:xfrm>
            <a:off x="4828000" y="2685125"/>
            <a:ext cx="35961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9" name="Google Shape;3909;p23"/>
          <p:cNvSpPr/>
          <p:nvPr/>
        </p:nvSpPr>
        <p:spPr>
          <a:xfrm>
            <a:off x="8644451" y="4116041"/>
            <a:ext cx="210358" cy="1111233"/>
          </a:xfrm>
          <a:custGeom>
            <a:avLst/>
            <a:gdLst/>
            <a:ahLst/>
            <a:cxnLst/>
            <a:rect l="l" t="t" r="r" b="b"/>
            <a:pathLst>
              <a:path w="139541" h="737136" extrusionOk="0">
                <a:moveTo>
                  <a:pt x="132207" y="225930"/>
                </a:moveTo>
                <a:cubicBezTo>
                  <a:pt x="135064" y="221834"/>
                  <a:pt x="135731" y="216119"/>
                  <a:pt x="133731" y="211547"/>
                </a:cubicBezTo>
                <a:cubicBezTo>
                  <a:pt x="133254" y="210404"/>
                  <a:pt x="132588" y="209356"/>
                  <a:pt x="131540" y="208690"/>
                </a:cubicBezTo>
                <a:cubicBezTo>
                  <a:pt x="130588" y="208118"/>
                  <a:pt x="129349" y="208118"/>
                  <a:pt x="128206" y="207928"/>
                </a:cubicBezTo>
                <a:cubicBezTo>
                  <a:pt x="123444" y="207451"/>
                  <a:pt x="118491" y="205356"/>
                  <a:pt x="115062" y="201927"/>
                </a:cubicBezTo>
                <a:cubicBezTo>
                  <a:pt x="114300" y="201165"/>
                  <a:pt x="111347" y="198212"/>
                  <a:pt x="112014" y="196879"/>
                </a:cubicBezTo>
                <a:cubicBezTo>
                  <a:pt x="112871" y="195069"/>
                  <a:pt x="116586" y="196783"/>
                  <a:pt x="117729" y="197355"/>
                </a:cubicBezTo>
                <a:cubicBezTo>
                  <a:pt x="121444" y="199165"/>
                  <a:pt x="125730" y="201355"/>
                  <a:pt x="129540" y="199546"/>
                </a:cubicBezTo>
                <a:cubicBezTo>
                  <a:pt x="131540" y="197164"/>
                  <a:pt x="133636" y="194688"/>
                  <a:pt x="134588" y="191735"/>
                </a:cubicBezTo>
                <a:cubicBezTo>
                  <a:pt x="135541" y="188782"/>
                  <a:pt x="135064" y="185163"/>
                  <a:pt x="132683" y="183163"/>
                </a:cubicBezTo>
                <a:cubicBezTo>
                  <a:pt x="136207" y="179924"/>
                  <a:pt x="135731" y="174019"/>
                  <a:pt x="133160" y="169923"/>
                </a:cubicBezTo>
                <a:cubicBezTo>
                  <a:pt x="130588" y="165922"/>
                  <a:pt x="126492" y="163065"/>
                  <a:pt x="122968" y="159826"/>
                </a:cubicBezTo>
                <a:cubicBezTo>
                  <a:pt x="120015" y="157064"/>
                  <a:pt x="115157" y="152683"/>
                  <a:pt x="115253" y="148396"/>
                </a:cubicBezTo>
                <a:cubicBezTo>
                  <a:pt x="115729" y="147825"/>
                  <a:pt x="116396" y="147539"/>
                  <a:pt x="117157" y="147444"/>
                </a:cubicBezTo>
                <a:cubicBezTo>
                  <a:pt x="118205" y="147349"/>
                  <a:pt x="119158" y="147730"/>
                  <a:pt x="120015" y="148301"/>
                </a:cubicBezTo>
                <a:cubicBezTo>
                  <a:pt x="122015" y="149730"/>
                  <a:pt x="123063" y="151921"/>
                  <a:pt x="124492" y="153921"/>
                </a:cubicBezTo>
                <a:cubicBezTo>
                  <a:pt x="125921" y="155921"/>
                  <a:pt x="127730" y="157826"/>
                  <a:pt x="130112" y="157921"/>
                </a:cubicBezTo>
                <a:cubicBezTo>
                  <a:pt x="130683" y="157921"/>
                  <a:pt x="131255" y="157921"/>
                  <a:pt x="131635" y="157540"/>
                </a:cubicBezTo>
                <a:cubicBezTo>
                  <a:pt x="132493" y="156969"/>
                  <a:pt x="132778" y="155921"/>
                  <a:pt x="132969" y="154969"/>
                </a:cubicBezTo>
                <a:cubicBezTo>
                  <a:pt x="133254" y="153349"/>
                  <a:pt x="133636" y="151730"/>
                  <a:pt x="133445" y="150111"/>
                </a:cubicBezTo>
                <a:cubicBezTo>
                  <a:pt x="133254" y="148587"/>
                  <a:pt x="132588" y="147253"/>
                  <a:pt x="131635" y="146015"/>
                </a:cubicBezTo>
                <a:cubicBezTo>
                  <a:pt x="134303" y="143824"/>
                  <a:pt x="136969" y="141634"/>
                  <a:pt x="136589" y="137728"/>
                </a:cubicBezTo>
                <a:cubicBezTo>
                  <a:pt x="136302" y="134299"/>
                  <a:pt x="133445" y="131251"/>
                  <a:pt x="130016" y="130680"/>
                </a:cubicBezTo>
                <a:cubicBezTo>
                  <a:pt x="135350" y="123631"/>
                  <a:pt x="130206" y="111630"/>
                  <a:pt x="121444" y="110582"/>
                </a:cubicBezTo>
                <a:cubicBezTo>
                  <a:pt x="124872" y="105629"/>
                  <a:pt x="123349" y="98104"/>
                  <a:pt x="118395" y="94771"/>
                </a:cubicBezTo>
                <a:cubicBezTo>
                  <a:pt x="117348" y="94104"/>
                  <a:pt x="116205" y="93532"/>
                  <a:pt x="115538" y="92580"/>
                </a:cubicBezTo>
                <a:cubicBezTo>
                  <a:pt x="113347" y="89532"/>
                  <a:pt x="116967" y="85150"/>
                  <a:pt x="115633" y="81626"/>
                </a:cubicBezTo>
                <a:cubicBezTo>
                  <a:pt x="114871" y="79531"/>
                  <a:pt x="112585" y="78483"/>
                  <a:pt x="111062" y="76864"/>
                </a:cubicBezTo>
                <a:cubicBezTo>
                  <a:pt x="106871" y="72292"/>
                  <a:pt x="109252" y="63814"/>
                  <a:pt x="104489" y="59814"/>
                </a:cubicBezTo>
                <a:cubicBezTo>
                  <a:pt x="103060" y="58671"/>
                  <a:pt x="101251" y="58004"/>
                  <a:pt x="99917" y="56861"/>
                </a:cubicBezTo>
                <a:cubicBezTo>
                  <a:pt x="96774" y="54194"/>
                  <a:pt x="96774" y="49336"/>
                  <a:pt x="95726" y="45336"/>
                </a:cubicBezTo>
                <a:cubicBezTo>
                  <a:pt x="94583" y="41335"/>
                  <a:pt x="90011" y="37335"/>
                  <a:pt x="86678" y="39811"/>
                </a:cubicBezTo>
                <a:cubicBezTo>
                  <a:pt x="88773" y="35525"/>
                  <a:pt x="87344" y="29905"/>
                  <a:pt x="83534" y="27048"/>
                </a:cubicBezTo>
                <a:cubicBezTo>
                  <a:pt x="82772" y="26476"/>
                  <a:pt x="81820" y="25905"/>
                  <a:pt x="81629" y="24952"/>
                </a:cubicBezTo>
                <a:cubicBezTo>
                  <a:pt x="81344" y="23428"/>
                  <a:pt x="82963" y="22381"/>
                  <a:pt x="83820" y="21142"/>
                </a:cubicBezTo>
                <a:cubicBezTo>
                  <a:pt x="85725" y="18571"/>
                  <a:pt x="83534" y="14094"/>
                  <a:pt x="80295" y="14094"/>
                </a:cubicBezTo>
                <a:cubicBezTo>
                  <a:pt x="82201" y="9331"/>
                  <a:pt x="80867" y="3426"/>
                  <a:pt x="77057" y="92"/>
                </a:cubicBezTo>
                <a:cubicBezTo>
                  <a:pt x="73438" y="-765"/>
                  <a:pt x="70390" y="4569"/>
                  <a:pt x="72962" y="7236"/>
                </a:cubicBezTo>
                <a:cubicBezTo>
                  <a:pt x="70390" y="7712"/>
                  <a:pt x="68866" y="10570"/>
                  <a:pt x="68961" y="13237"/>
                </a:cubicBezTo>
                <a:cubicBezTo>
                  <a:pt x="68961" y="14189"/>
                  <a:pt x="69247" y="15142"/>
                  <a:pt x="69532" y="15999"/>
                </a:cubicBezTo>
                <a:cubicBezTo>
                  <a:pt x="69342" y="15999"/>
                  <a:pt x="69151" y="15999"/>
                  <a:pt x="68866" y="15999"/>
                </a:cubicBezTo>
                <a:cubicBezTo>
                  <a:pt x="65818" y="16380"/>
                  <a:pt x="62770" y="18094"/>
                  <a:pt x="61436" y="20761"/>
                </a:cubicBezTo>
                <a:cubicBezTo>
                  <a:pt x="60102" y="23524"/>
                  <a:pt x="60865" y="27429"/>
                  <a:pt x="63627" y="28762"/>
                </a:cubicBezTo>
                <a:cubicBezTo>
                  <a:pt x="60579" y="27619"/>
                  <a:pt x="56769" y="28572"/>
                  <a:pt x="54769" y="31144"/>
                </a:cubicBezTo>
                <a:cubicBezTo>
                  <a:pt x="52769" y="33811"/>
                  <a:pt x="53245" y="38002"/>
                  <a:pt x="55816" y="39907"/>
                </a:cubicBezTo>
                <a:cubicBezTo>
                  <a:pt x="52673" y="38383"/>
                  <a:pt x="48578" y="39430"/>
                  <a:pt x="46291" y="42097"/>
                </a:cubicBezTo>
                <a:cubicBezTo>
                  <a:pt x="44005" y="44764"/>
                  <a:pt x="43434" y="48670"/>
                  <a:pt x="44577" y="52003"/>
                </a:cubicBezTo>
                <a:cubicBezTo>
                  <a:pt x="44863" y="52956"/>
                  <a:pt x="45339" y="53813"/>
                  <a:pt x="45910" y="54670"/>
                </a:cubicBezTo>
                <a:cubicBezTo>
                  <a:pt x="43053" y="55813"/>
                  <a:pt x="40576" y="57909"/>
                  <a:pt x="39147" y="60671"/>
                </a:cubicBezTo>
                <a:cubicBezTo>
                  <a:pt x="36766" y="65338"/>
                  <a:pt x="37624" y="71434"/>
                  <a:pt x="41243" y="75244"/>
                </a:cubicBezTo>
                <a:cubicBezTo>
                  <a:pt x="38004" y="74387"/>
                  <a:pt x="34862" y="77435"/>
                  <a:pt x="34290" y="80769"/>
                </a:cubicBezTo>
                <a:cubicBezTo>
                  <a:pt x="33719" y="84103"/>
                  <a:pt x="35147" y="87341"/>
                  <a:pt x="36385" y="90389"/>
                </a:cubicBezTo>
                <a:cubicBezTo>
                  <a:pt x="32956" y="90008"/>
                  <a:pt x="29813" y="92961"/>
                  <a:pt x="29051" y="96295"/>
                </a:cubicBezTo>
                <a:cubicBezTo>
                  <a:pt x="28194" y="99628"/>
                  <a:pt x="29146" y="103153"/>
                  <a:pt x="30480" y="106296"/>
                </a:cubicBezTo>
                <a:cubicBezTo>
                  <a:pt x="27527" y="105629"/>
                  <a:pt x="24288" y="107058"/>
                  <a:pt x="22669" y="109630"/>
                </a:cubicBezTo>
                <a:cubicBezTo>
                  <a:pt x="21146" y="112201"/>
                  <a:pt x="21431" y="115726"/>
                  <a:pt x="23336" y="118012"/>
                </a:cubicBezTo>
                <a:cubicBezTo>
                  <a:pt x="20193" y="119155"/>
                  <a:pt x="16955" y="120488"/>
                  <a:pt x="15049" y="123250"/>
                </a:cubicBezTo>
                <a:cubicBezTo>
                  <a:pt x="13144" y="126013"/>
                  <a:pt x="13811" y="130585"/>
                  <a:pt x="16955" y="131632"/>
                </a:cubicBezTo>
                <a:cubicBezTo>
                  <a:pt x="15430" y="131156"/>
                  <a:pt x="11906" y="135538"/>
                  <a:pt x="11144" y="136585"/>
                </a:cubicBezTo>
                <a:cubicBezTo>
                  <a:pt x="9525" y="138871"/>
                  <a:pt x="8668" y="141443"/>
                  <a:pt x="8096" y="144205"/>
                </a:cubicBezTo>
                <a:cubicBezTo>
                  <a:pt x="7620" y="146587"/>
                  <a:pt x="6858" y="148492"/>
                  <a:pt x="8382" y="150492"/>
                </a:cubicBezTo>
                <a:cubicBezTo>
                  <a:pt x="10001" y="152587"/>
                  <a:pt x="13716" y="153349"/>
                  <a:pt x="16192" y="153921"/>
                </a:cubicBezTo>
                <a:cubicBezTo>
                  <a:pt x="18860" y="154492"/>
                  <a:pt x="21622" y="154778"/>
                  <a:pt x="23717" y="152873"/>
                </a:cubicBezTo>
                <a:cubicBezTo>
                  <a:pt x="25146" y="151540"/>
                  <a:pt x="25337" y="148968"/>
                  <a:pt x="28099" y="150682"/>
                </a:cubicBezTo>
                <a:cubicBezTo>
                  <a:pt x="33719" y="154207"/>
                  <a:pt x="18383" y="162208"/>
                  <a:pt x="15621" y="163541"/>
                </a:cubicBezTo>
                <a:cubicBezTo>
                  <a:pt x="11811" y="165256"/>
                  <a:pt x="7334" y="166684"/>
                  <a:pt x="5620" y="170494"/>
                </a:cubicBezTo>
                <a:cubicBezTo>
                  <a:pt x="4000" y="173923"/>
                  <a:pt x="5905" y="178495"/>
                  <a:pt x="9335" y="179924"/>
                </a:cubicBezTo>
                <a:cubicBezTo>
                  <a:pt x="6477" y="180496"/>
                  <a:pt x="3905" y="182591"/>
                  <a:pt x="2762" y="185353"/>
                </a:cubicBezTo>
                <a:cubicBezTo>
                  <a:pt x="1619" y="188116"/>
                  <a:pt x="2000" y="191354"/>
                  <a:pt x="3619" y="193831"/>
                </a:cubicBezTo>
                <a:cubicBezTo>
                  <a:pt x="4477" y="195069"/>
                  <a:pt x="5620" y="196212"/>
                  <a:pt x="6191" y="197641"/>
                </a:cubicBezTo>
                <a:cubicBezTo>
                  <a:pt x="7334" y="200689"/>
                  <a:pt x="4477" y="201070"/>
                  <a:pt x="2952" y="202689"/>
                </a:cubicBezTo>
                <a:cubicBezTo>
                  <a:pt x="1333" y="204499"/>
                  <a:pt x="476" y="207547"/>
                  <a:pt x="190" y="209928"/>
                </a:cubicBezTo>
                <a:cubicBezTo>
                  <a:pt x="-190" y="212500"/>
                  <a:pt x="0" y="215167"/>
                  <a:pt x="762" y="217643"/>
                </a:cubicBezTo>
                <a:cubicBezTo>
                  <a:pt x="953" y="218405"/>
                  <a:pt x="4381" y="223930"/>
                  <a:pt x="4381" y="223930"/>
                </a:cubicBezTo>
                <a:cubicBezTo>
                  <a:pt x="571" y="231931"/>
                  <a:pt x="4381" y="242694"/>
                  <a:pt x="12192" y="246694"/>
                </a:cubicBezTo>
                <a:cubicBezTo>
                  <a:pt x="8953" y="251933"/>
                  <a:pt x="9906" y="259267"/>
                  <a:pt x="14383" y="263554"/>
                </a:cubicBezTo>
                <a:cubicBezTo>
                  <a:pt x="18860" y="267840"/>
                  <a:pt x="26194" y="268411"/>
                  <a:pt x="31337" y="265078"/>
                </a:cubicBezTo>
                <a:cubicBezTo>
                  <a:pt x="32956" y="272507"/>
                  <a:pt x="42672" y="275936"/>
                  <a:pt x="49816" y="273174"/>
                </a:cubicBezTo>
                <a:cubicBezTo>
                  <a:pt x="56960" y="270412"/>
                  <a:pt x="61627" y="263458"/>
                  <a:pt x="64580" y="256410"/>
                </a:cubicBezTo>
                <a:cubicBezTo>
                  <a:pt x="64770" y="256601"/>
                  <a:pt x="64960" y="256696"/>
                  <a:pt x="65246" y="256886"/>
                </a:cubicBezTo>
                <a:cubicBezTo>
                  <a:pt x="69151" y="271936"/>
                  <a:pt x="74485" y="296129"/>
                  <a:pt x="75438" y="318513"/>
                </a:cubicBezTo>
                <a:lnTo>
                  <a:pt x="75438" y="737137"/>
                </a:lnTo>
                <a:lnTo>
                  <a:pt x="82581" y="737137"/>
                </a:lnTo>
                <a:lnTo>
                  <a:pt x="82581" y="250505"/>
                </a:lnTo>
                <a:cubicBezTo>
                  <a:pt x="85153" y="252028"/>
                  <a:pt x="88677" y="252219"/>
                  <a:pt x="90963" y="250123"/>
                </a:cubicBezTo>
                <a:cubicBezTo>
                  <a:pt x="90583" y="253838"/>
                  <a:pt x="92583" y="257648"/>
                  <a:pt x="95917" y="259458"/>
                </a:cubicBezTo>
                <a:cubicBezTo>
                  <a:pt x="99155" y="261268"/>
                  <a:pt x="103441" y="260982"/>
                  <a:pt x="106489" y="258791"/>
                </a:cubicBezTo>
                <a:cubicBezTo>
                  <a:pt x="110680" y="262030"/>
                  <a:pt x="116205" y="264887"/>
                  <a:pt x="121063" y="262792"/>
                </a:cubicBezTo>
                <a:cubicBezTo>
                  <a:pt x="123349" y="261744"/>
                  <a:pt x="124968" y="259839"/>
                  <a:pt x="126587" y="257934"/>
                </a:cubicBezTo>
                <a:cubicBezTo>
                  <a:pt x="128302" y="255934"/>
                  <a:pt x="130016" y="253838"/>
                  <a:pt x="131159" y="251457"/>
                </a:cubicBezTo>
                <a:cubicBezTo>
                  <a:pt x="132398" y="248885"/>
                  <a:pt x="131826" y="246218"/>
                  <a:pt x="132778" y="243837"/>
                </a:cubicBezTo>
                <a:cubicBezTo>
                  <a:pt x="134207" y="240027"/>
                  <a:pt x="139446" y="239741"/>
                  <a:pt x="139541" y="234312"/>
                </a:cubicBezTo>
                <a:cubicBezTo>
                  <a:pt x="139541" y="230311"/>
                  <a:pt x="136398" y="226501"/>
                  <a:pt x="132493" y="225739"/>
                </a:cubicBezTo>
                <a:close/>
                <a:moveTo>
                  <a:pt x="70009" y="257362"/>
                </a:moveTo>
                <a:cubicBezTo>
                  <a:pt x="71723" y="256505"/>
                  <a:pt x="73152" y="254886"/>
                  <a:pt x="72962" y="252981"/>
                </a:cubicBezTo>
                <a:cubicBezTo>
                  <a:pt x="74200" y="253171"/>
                  <a:pt x="75438" y="252981"/>
                  <a:pt x="76486" y="252314"/>
                </a:cubicBezTo>
                <a:cubicBezTo>
                  <a:pt x="76486" y="266697"/>
                  <a:pt x="76486" y="283270"/>
                  <a:pt x="76486" y="282413"/>
                </a:cubicBezTo>
                <a:cubicBezTo>
                  <a:pt x="76486" y="281556"/>
                  <a:pt x="72962" y="268602"/>
                  <a:pt x="70009" y="2574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23"/>
          <p:cNvSpPr/>
          <p:nvPr/>
        </p:nvSpPr>
        <p:spPr>
          <a:xfrm rot="1021735">
            <a:off x="5117690" y="4535714"/>
            <a:ext cx="351332" cy="184193"/>
          </a:xfrm>
          <a:custGeom>
            <a:avLst/>
            <a:gdLst/>
            <a:ahLst/>
            <a:cxnLst/>
            <a:rect l="l" t="t" r="r" b="b"/>
            <a:pathLst>
              <a:path w="351758" h="184416" extrusionOk="0">
                <a:moveTo>
                  <a:pt x="129159" y="80772"/>
                </a:moveTo>
                <a:cubicBezTo>
                  <a:pt x="108490" y="80010"/>
                  <a:pt x="87821" y="79153"/>
                  <a:pt x="67246" y="78391"/>
                </a:cubicBezTo>
                <a:cubicBezTo>
                  <a:pt x="77629" y="82105"/>
                  <a:pt x="88011" y="85725"/>
                  <a:pt x="98488" y="89440"/>
                </a:cubicBezTo>
                <a:cubicBezTo>
                  <a:pt x="104965" y="91726"/>
                  <a:pt x="112204" y="94774"/>
                  <a:pt x="114490" y="101155"/>
                </a:cubicBezTo>
                <a:cubicBezTo>
                  <a:pt x="96964" y="99727"/>
                  <a:pt x="79534" y="98393"/>
                  <a:pt x="62008" y="96965"/>
                </a:cubicBezTo>
                <a:cubicBezTo>
                  <a:pt x="56197" y="96488"/>
                  <a:pt x="50006" y="96202"/>
                  <a:pt x="45148" y="99250"/>
                </a:cubicBezTo>
                <a:cubicBezTo>
                  <a:pt x="60388" y="106299"/>
                  <a:pt x="75629" y="113252"/>
                  <a:pt x="90868" y="120301"/>
                </a:cubicBezTo>
                <a:cubicBezTo>
                  <a:pt x="68771" y="119253"/>
                  <a:pt x="46577" y="120682"/>
                  <a:pt x="24860" y="124587"/>
                </a:cubicBezTo>
                <a:cubicBezTo>
                  <a:pt x="37338" y="130016"/>
                  <a:pt x="49816" y="135350"/>
                  <a:pt x="62389" y="140779"/>
                </a:cubicBezTo>
                <a:cubicBezTo>
                  <a:pt x="48673" y="141161"/>
                  <a:pt x="35052" y="141542"/>
                  <a:pt x="21336" y="141923"/>
                </a:cubicBezTo>
                <a:cubicBezTo>
                  <a:pt x="13525" y="142113"/>
                  <a:pt x="4763" y="142875"/>
                  <a:pt x="0" y="149066"/>
                </a:cubicBezTo>
                <a:cubicBezTo>
                  <a:pt x="34576" y="153448"/>
                  <a:pt x="68199" y="164878"/>
                  <a:pt x="98298" y="182404"/>
                </a:cubicBezTo>
                <a:cubicBezTo>
                  <a:pt x="99917" y="183356"/>
                  <a:pt x="101537" y="184309"/>
                  <a:pt x="103346" y="184404"/>
                </a:cubicBezTo>
                <a:cubicBezTo>
                  <a:pt x="106204" y="184594"/>
                  <a:pt x="108680" y="182594"/>
                  <a:pt x="110871" y="180689"/>
                </a:cubicBezTo>
                <a:cubicBezTo>
                  <a:pt x="164592" y="135827"/>
                  <a:pt x="232124" y="109919"/>
                  <a:pt x="300704" y="95917"/>
                </a:cubicBezTo>
                <a:cubicBezTo>
                  <a:pt x="318040" y="92392"/>
                  <a:pt x="335756" y="89440"/>
                  <a:pt x="351758" y="81915"/>
                </a:cubicBezTo>
                <a:cubicBezTo>
                  <a:pt x="330803" y="51530"/>
                  <a:pt x="305848" y="24003"/>
                  <a:pt x="277844" y="0"/>
                </a:cubicBezTo>
                <a:cubicBezTo>
                  <a:pt x="287655" y="17621"/>
                  <a:pt x="297466" y="35242"/>
                  <a:pt x="307181" y="52768"/>
                </a:cubicBezTo>
                <a:cubicBezTo>
                  <a:pt x="291655" y="44958"/>
                  <a:pt x="275939" y="37528"/>
                  <a:pt x="259937" y="30766"/>
                </a:cubicBezTo>
                <a:cubicBezTo>
                  <a:pt x="265843" y="40291"/>
                  <a:pt x="273463" y="48673"/>
                  <a:pt x="282416" y="55435"/>
                </a:cubicBezTo>
                <a:cubicBezTo>
                  <a:pt x="274987" y="51340"/>
                  <a:pt x="267462" y="47339"/>
                  <a:pt x="260032" y="43243"/>
                </a:cubicBezTo>
                <a:cubicBezTo>
                  <a:pt x="252222" y="38957"/>
                  <a:pt x="243745" y="34576"/>
                  <a:pt x="234982" y="36004"/>
                </a:cubicBezTo>
                <a:cubicBezTo>
                  <a:pt x="241745" y="43053"/>
                  <a:pt x="248507" y="50101"/>
                  <a:pt x="255365" y="57055"/>
                </a:cubicBezTo>
                <a:cubicBezTo>
                  <a:pt x="239554" y="45339"/>
                  <a:pt x="221075" y="37243"/>
                  <a:pt x="201739" y="33718"/>
                </a:cubicBezTo>
                <a:cubicBezTo>
                  <a:pt x="201454" y="38576"/>
                  <a:pt x="206026" y="42291"/>
                  <a:pt x="210026" y="45053"/>
                </a:cubicBezTo>
                <a:cubicBezTo>
                  <a:pt x="218122" y="50482"/>
                  <a:pt x="226123" y="55912"/>
                  <a:pt x="234220" y="61341"/>
                </a:cubicBezTo>
                <a:cubicBezTo>
                  <a:pt x="214027" y="48482"/>
                  <a:pt x="190405" y="41053"/>
                  <a:pt x="166402" y="40100"/>
                </a:cubicBezTo>
                <a:cubicBezTo>
                  <a:pt x="163735" y="44291"/>
                  <a:pt x="168116" y="49340"/>
                  <a:pt x="172117" y="52292"/>
                </a:cubicBezTo>
                <a:cubicBezTo>
                  <a:pt x="180404" y="58198"/>
                  <a:pt x="189166" y="63436"/>
                  <a:pt x="198406" y="67818"/>
                </a:cubicBezTo>
                <a:cubicBezTo>
                  <a:pt x="175641" y="54769"/>
                  <a:pt x="147923" y="50768"/>
                  <a:pt x="122396" y="56864"/>
                </a:cubicBezTo>
                <a:cubicBezTo>
                  <a:pt x="134017" y="61436"/>
                  <a:pt x="145161" y="67437"/>
                  <a:pt x="155353" y="74676"/>
                </a:cubicBezTo>
                <a:cubicBezTo>
                  <a:pt x="133064" y="66103"/>
                  <a:pt x="108871" y="57340"/>
                  <a:pt x="85820" y="63627"/>
                </a:cubicBezTo>
                <a:cubicBezTo>
                  <a:pt x="100584" y="68580"/>
                  <a:pt x="115157" y="74295"/>
                  <a:pt x="129254" y="80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23"/>
          <p:cNvSpPr/>
          <p:nvPr/>
        </p:nvSpPr>
        <p:spPr>
          <a:xfrm>
            <a:off x="179301" y="4381701"/>
            <a:ext cx="436113" cy="703248"/>
          </a:xfrm>
          <a:custGeom>
            <a:avLst/>
            <a:gdLst/>
            <a:ahLst/>
            <a:cxnLst/>
            <a:rect l="l" t="t" r="r" b="b"/>
            <a:pathLst>
              <a:path w="517641" h="834716" extrusionOk="0">
                <a:moveTo>
                  <a:pt x="506137" y="209305"/>
                </a:moveTo>
                <a:cubicBezTo>
                  <a:pt x="511185" y="204448"/>
                  <a:pt x="512614" y="196161"/>
                  <a:pt x="509471" y="189970"/>
                </a:cubicBezTo>
                <a:cubicBezTo>
                  <a:pt x="506327" y="183683"/>
                  <a:pt x="498898" y="179873"/>
                  <a:pt x="491945" y="181016"/>
                </a:cubicBezTo>
                <a:cubicBezTo>
                  <a:pt x="492516" y="172063"/>
                  <a:pt x="486611" y="163014"/>
                  <a:pt x="478038" y="160061"/>
                </a:cubicBezTo>
                <a:cubicBezTo>
                  <a:pt x="469561" y="157108"/>
                  <a:pt x="459274" y="160442"/>
                  <a:pt x="454225" y="167872"/>
                </a:cubicBezTo>
                <a:cubicBezTo>
                  <a:pt x="444700" y="161776"/>
                  <a:pt x="430985" y="163585"/>
                  <a:pt x="423174" y="171682"/>
                </a:cubicBezTo>
                <a:cubicBezTo>
                  <a:pt x="423746" y="166252"/>
                  <a:pt x="424317" y="160918"/>
                  <a:pt x="424793" y="155680"/>
                </a:cubicBezTo>
                <a:cubicBezTo>
                  <a:pt x="429175" y="155584"/>
                  <a:pt x="433461" y="154822"/>
                  <a:pt x="437366" y="152917"/>
                </a:cubicBezTo>
                <a:cubicBezTo>
                  <a:pt x="444224" y="149584"/>
                  <a:pt x="449558" y="142154"/>
                  <a:pt x="448511" y="134534"/>
                </a:cubicBezTo>
                <a:cubicBezTo>
                  <a:pt x="455178" y="134153"/>
                  <a:pt x="461369" y="129772"/>
                  <a:pt x="464036" y="123676"/>
                </a:cubicBezTo>
                <a:cubicBezTo>
                  <a:pt x="466704" y="117580"/>
                  <a:pt x="465655" y="110055"/>
                  <a:pt x="461369" y="104911"/>
                </a:cubicBezTo>
                <a:cubicBezTo>
                  <a:pt x="469656" y="107197"/>
                  <a:pt x="478133" y="97672"/>
                  <a:pt x="476133" y="89290"/>
                </a:cubicBezTo>
                <a:cubicBezTo>
                  <a:pt x="474037" y="80908"/>
                  <a:pt x="463846" y="76146"/>
                  <a:pt x="455559" y="78718"/>
                </a:cubicBezTo>
                <a:cubicBezTo>
                  <a:pt x="456607" y="72526"/>
                  <a:pt x="453654" y="65859"/>
                  <a:pt x="448320" y="62525"/>
                </a:cubicBezTo>
                <a:cubicBezTo>
                  <a:pt x="442986" y="59191"/>
                  <a:pt x="435652" y="59477"/>
                  <a:pt x="430604" y="63192"/>
                </a:cubicBezTo>
                <a:cubicBezTo>
                  <a:pt x="425079" y="53667"/>
                  <a:pt x="408887" y="53667"/>
                  <a:pt x="403362" y="63192"/>
                </a:cubicBezTo>
                <a:cubicBezTo>
                  <a:pt x="394599" y="59096"/>
                  <a:pt x="383455" y="60430"/>
                  <a:pt x="375930" y="66430"/>
                </a:cubicBezTo>
                <a:cubicBezTo>
                  <a:pt x="368406" y="72431"/>
                  <a:pt x="364595" y="83004"/>
                  <a:pt x="366691" y="92529"/>
                </a:cubicBezTo>
                <a:cubicBezTo>
                  <a:pt x="358404" y="93481"/>
                  <a:pt x="351355" y="98339"/>
                  <a:pt x="346307" y="105102"/>
                </a:cubicBezTo>
                <a:cubicBezTo>
                  <a:pt x="345926" y="103006"/>
                  <a:pt x="345355" y="100911"/>
                  <a:pt x="344402" y="98911"/>
                </a:cubicBezTo>
                <a:cubicBezTo>
                  <a:pt x="341354" y="92815"/>
                  <a:pt x="334020" y="88338"/>
                  <a:pt x="327638" y="90624"/>
                </a:cubicBezTo>
                <a:cubicBezTo>
                  <a:pt x="327924" y="88909"/>
                  <a:pt x="327638" y="87290"/>
                  <a:pt x="327162" y="85671"/>
                </a:cubicBezTo>
                <a:cubicBezTo>
                  <a:pt x="327543" y="84528"/>
                  <a:pt x="327924" y="83385"/>
                  <a:pt x="328019" y="82242"/>
                </a:cubicBezTo>
                <a:cubicBezTo>
                  <a:pt x="336782" y="82242"/>
                  <a:pt x="345831" y="80242"/>
                  <a:pt x="352784" y="75003"/>
                </a:cubicBezTo>
                <a:cubicBezTo>
                  <a:pt x="359737" y="69764"/>
                  <a:pt x="364310" y="60620"/>
                  <a:pt x="362405" y="52048"/>
                </a:cubicBezTo>
                <a:cubicBezTo>
                  <a:pt x="360500" y="43475"/>
                  <a:pt x="351165" y="36808"/>
                  <a:pt x="342783" y="39189"/>
                </a:cubicBezTo>
                <a:cubicBezTo>
                  <a:pt x="342783" y="30426"/>
                  <a:pt x="337925" y="21758"/>
                  <a:pt x="330400" y="17377"/>
                </a:cubicBezTo>
                <a:cubicBezTo>
                  <a:pt x="322876" y="12995"/>
                  <a:pt x="312970" y="12805"/>
                  <a:pt x="305350" y="17186"/>
                </a:cubicBezTo>
                <a:cubicBezTo>
                  <a:pt x="303159" y="8709"/>
                  <a:pt x="295730" y="1851"/>
                  <a:pt x="287157" y="327"/>
                </a:cubicBezTo>
                <a:cubicBezTo>
                  <a:pt x="278585" y="-1197"/>
                  <a:pt x="269250" y="2708"/>
                  <a:pt x="264297" y="9947"/>
                </a:cubicBezTo>
                <a:cubicBezTo>
                  <a:pt x="259916" y="4137"/>
                  <a:pt x="252296" y="994"/>
                  <a:pt x="245152" y="2041"/>
                </a:cubicBezTo>
                <a:cubicBezTo>
                  <a:pt x="238008" y="3089"/>
                  <a:pt x="231531" y="8328"/>
                  <a:pt x="229055" y="15091"/>
                </a:cubicBezTo>
                <a:cubicBezTo>
                  <a:pt x="218958" y="6709"/>
                  <a:pt x="201051" y="11471"/>
                  <a:pt x="196574" y="23854"/>
                </a:cubicBezTo>
                <a:cubicBezTo>
                  <a:pt x="188478" y="14424"/>
                  <a:pt x="172190" y="13662"/>
                  <a:pt x="163237" y="22330"/>
                </a:cubicBezTo>
                <a:cubicBezTo>
                  <a:pt x="158189" y="19186"/>
                  <a:pt x="151140" y="19853"/>
                  <a:pt x="146759" y="23854"/>
                </a:cubicBezTo>
                <a:cubicBezTo>
                  <a:pt x="142377" y="27854"/>
                  <a:pt x="141139" y="34903"/>
                  <a:pt x="143806" y="40141"/>
                </a:cubicBezTo>
                <a:cubicBezTo>
                  <a:pt x="136662" y="40046"/>
                  <a:pt x="129804" y="45856"/>
                  <a:pt x="128852" y="52905"/>
                </a:cubicBezTo>
                <a:cubicBezTo>
                  <a:pt x="127804" y="60049"/>
                  <a:pt x="132757" y="67478"/>
                  <a:pt x="139710" y="69383"/>
                </a:cubicBezTo>
                <a:cubicBezTo>
                  <a:pt x="134281" y="69764"/>
                  <a:pt x="129709" y="74908"/>
                  <a:pt x="129899" y="80337"/>
                </a:cubicBezTo>
                <a:cubicBezTo>
                  <a:pt x="130090" y="85766"/>
                  <a:pt x="135138" y="90529"/>
                  <a:pt x="140567" y="90433"/>
                </a:cubicBezTo>
                <a:cubicBezTo>
                  <a:pt x="139329" y="92338"/>
                  <a:pt x="138948" y="94434"/>
                  <a:pt x="139234" y="96529"/>
                </a:cubicBezTo>
                <a:cubicBezTo>
                  <a:pt x="136662" y="96529"/>
                  <a:pt x="134186" y="97482"/>
                  <a:pt x="132376" y="99292"/>
                </a:cubicBezTo>
                <a:cubicBezTo>
                  <a:pt x="128471" y="96339"/>
                  <a:pt x="123422" y="94529"/>
                  <a:pt x="118755" y="95863"/>
                </a:cubicBezTo>
                <a:cubicBezTo>
                  <a:pt x="114088" y="97196"/>
                  <a:pt x="110468" y="102530"/>
                  <a:pt x="112278" y="107007"/>
                </a:cubicBezTo>
                <a:cubicBezTo>
                  <a:pt x="108563" y="105102"/>
                  <a:pt x="103610" y="105959"/>
                  <a:pt x="100753" y="109007"/>
                </a:cubicBezTo>
                <a:cubicBezTo>
                  <a:pt x="97895" y="112055"/>
                  <a:pt x="97419" y="117103"/>
                  <a:pt x="99610" y="120723"/>
                </a:cubicBezTo>
                <a:cubicBezTo>
                  <a:pt x="96181" y="121199"/>
                  <a:pt x="94276" y="125200"/>
                  <a:pt x="94943" y="128533"/>
                </a:cubicBezTo>
                <a:cubicBezTo>
                  <a:pt x="95705" y="131867"/>
                  <a:pt x="98371" y="134439"/>
                  <a:pt x="101229" y="136249"/>
                </a:cubicBezTo>
                <a:cubicBezTo>
                  <a:pt x="89513" y="134820"/>
                  <a:pt x="78465" y="147298"/>
                  <a:pt x="81322" y="158728"/>
                </a:cubicBezTo>
                <a:cubicBezTo>
                  <a:pt x="72368" y="155299"/>
                  <a:pt x="61129" y="161299"/>
                  <a:pt x="58938" y="170634"/>
                </a:cubicBezTo>
                <a:cubicBezTo>
                  <a:pt x="47984" y="166538"/>
                  <a:pt x="34554" y="176635"/>
                  <a:pt x="35411" y="188255"/>
                </a:cubicBezTo>
                <a:cubicBezTo>
                  <a:pt x="31030" y="185874"/>
                  <a:pt x="25220" y="186541"/>
                  <a:pt x="21315" y="189684"/>
                </a:cubicBezTo>
                <a:cubicBezTo>
                  <a:pt x="17504" y="192922"/>
                  <a:pt x="15885" y="198542"/>
                  <a:pt x="17409" y="203305"/>
                </a:cubicBezTo>
                <a:cubicBezTo>
                  <a:pt x="12456" y="201685"/>
                  <a:pt x="7217" y="205305"/>
                  <a:pt x="4169" y="209496"/>
                </a:cubicBezTo>
                <a:cubicBezTo>
                  <a:pt x="1312" y="213306"/>
                  <a:pt x="-593" y="218164"/>
                  <a:pt x="169" y="222926"/>
                </a:cubicBezTo>
                <a:cubicBezTo>
                  <a:pt x="931" y="227689"/>
                  <a:pt x="4931" y="231975"/>
                  <a:pt x="9789" y="231975"/>
                </a:cubicBezTo>
                <a:cubicBezTo>
                  <a:pt x="5884" y="233785"/>
                  <a:pt x="3788" y="238738"/>
                  <a:pt x="5217" y="242738"/>
                </a:cubicBezTo>
                <a:cubicBezTo>
                  <a:pt x="6646" y="246739"/>
                  <a:pt x="11503" y="249215"/>
                  <a:pt x="15599" y="248072"/>
                </a:cubicBezTo>
                <a:cubicBezTo>
                  <a:pt x="10075" y="251311"/>
                  <a:pt x="11027" y="261217"/>
                  <a:pt x="17124" y="263217"/>
                </a:cubicBezTo>
                <a:cubicBezTo>
                  <a:pt x="17885" y="263503"/>
                  <a:pt x="18743" y="263693"/>
                  <a:pt x="19314" y="264265"/>
                </a:cubicBezTo>
                <a:cubicBezTo>
                  <a:pt x="20743" y="265884"/>
                  <a:pt x="18838" y="268170"/>
                  <a:pt x="17314" y="269789"/>
                </a:cubicBezTo>
                <a:cubicBezTo>
                  <a:pt x="13885" y="273504"/>
                  <a:pt x="12932" y="279314"/>
                  <a:pt x="14932" y="283981"/>
                </a:cubicBezTo>
                <a:cubicBezTo>
                  <a:pt x="16933" y="288649"/>
                  <a:pt x="21791" y="291982"/>
                  <a:pt x="26839" y="292078"/>
                </a:cubicBezTo>
                <a:cubicBezTo>
                  <a:pt x="23314" y="295316"/>
                  <a:pt x="23029" y="301507"/>
                  <a:pt x="26362" y="305032"/>
                </a:cubicBezTo>
                <a:cubicBezTo>
                  <a:pt x="29697" y="308556"/>
                  <a:pt x="35887" y="308651"/>
                  <a:pt x="39316" y="305317"/>
                </a:cubicBezTo>
                <a:cubicBezTo>
                  <a:pt x="41317" y="312366"/>
                  <a:pt x="50651" y="316081"/>
                  <a:pt x="56938" y="312366"/>
                </a:cubicBezTo>
                <a:cubicBezTo>
                  <a:pt x="63224" y="308651"/>
                  <a:pt x="64558" y="298745"/>
                  <a:pt x="59415" y="293506"/>
                </a:cubicBezTo>
                <a:cubicBezTo>
                  <a:pt x="65225" y="289030"/>
                  <a:pt x="65415" y="279028"/>
                  <a:pt x="59795" y="274361"/>
                </a:cubicBezTo>
                <a:cubicBezTo>
                  <a:pt x="64844" y="280648"/>
                  <a:pt x="74750" y="278743"/>
                  <a:pt x="81989" y="275409"/>
                </a:cubicBezTo>
                <a:cubicBezTo>
                  <a:pt x="88942" y="272266"/>
                  <a:pt x="96466" y="267027"/>
                  <a:pt x="96562" y="259407"/>
                </a:cubicBezTo>
                <a:cubicBezTo>
                  <a:pt x="96562" y="253216"/>
                  <a:pt x="90561" y="247596"/>
                  <a:pt x="84370" y="248263"/>
                </a:cubicBezTo>
                <a:cubicBezTo>
                  <a:pt x="83227" y="241024"/>
                  <a:pt x="75321" y="236261"/>
                  <a:pt x="68177" y="236833"/>
                </a:cubicBezTo>
                <a:cubicBezTo>
                  <a:pt x="75035" y="232451"/>
                  <a:pt x="78845" y="224069"/>
                  <a:pt x="78941" y="215306"/>
                </a:cubicBezTo>
                <a:cubicBezTo>
                  <a:pt x="83608" y="219402"/>
                  <a:pt x="89132" y="222831"/>
                  <a:pt x="95229" y="223498"/>
                </a:cubicBezTo>
                <a:cubicBezTo>
                  <a:pt x="96848" y="223688"/>
                  <a:pt x="98562" y="223498"/>
                  <a:pt x="100277" y="223212"/>
                </a:cubicBezTo>
                <a:cubicBezTo>
                  <a:pt x="108849" y="237880"/>
                  <a:pt x="118850" y="250834"/>
                  <a:pt x="132662" y="259788"/>
                </a:cubicBezTo>
                <a:cubicBezTo>
                  <a:pt x="135043" y="261312"/>
                  <a:pt x="137519" y="262645"/>
                  <a:pt x="139996" y="263884"/>
                </a:cubicBezTo>
                <a:cubicBezTo>
                  <a:pt x="139996" y="264931"/>
                  <a:pt x="140091" y="265979"/>
                  <a:pt x="140377" y="266932"/>
                </a:cubicBezTo>
                <a:cubicBezTo>
                  <a:pt x="136186" y="267408"/>
                  <a:pt x="132662" y="271408"/>
                  <a:pt x="132757" y="275599"/>
                </a:cubicBezTo>
                <a:cubicBezTo>
                  <a:pt x="132757" y="279790"/>
                  <a:pt x="136471" y="283696"/>
                  <a:pt x="140662" y="283981"/>
                </a:cubicBezTo>
                <a:cubicBezTo>
                  <a:pt x="143997" y="284267"/>
                  <a:pt x="147521" y="282553"/>
                  <a:pt x="150569" y="283981"/>
                </a:cubicBezTo>
                <a:cubicBezTo>
                  <a:pt x="152093" y="284743"/>
                  <a:pt x="153236" y="286077"/>
                  <a:pt x="154569" y="287220"/>
                </a:cubicBezTo>
                <a:cubicBezTo>
                  <a:pt x="159808" y="291506"/>
                  <a:pt x="168761" y="289696"/>
                  <a:pt x="171905" y="283696"/>
                </a:cubicBezTo>
                <a:cubicBezTo>
                  <a:pt x="173715" y="291792"/>
                  <a:pt x="185621" y="295221"/>
                  <a:pt x="191431" y="289411"/>
                </a:cubicBezTo>
                <a:cubicBezTo>
                  <a:pt x="193907" y="294078"/>
                  <a:pt x="199241" y="297221"/>
                  <a:pt x="204480" y="297031"/>
                </a:cubicBezTo>
                <a:cubicBezTo>
                  <a:pt x="209433" y="296935"/>
                  <a:pt x="214196" y="293983"/>
                  <a:pt x="216577" y="289696"/>
                </a:cubicBezTo>
                <a:cubicBezTo>
                  <a:pt x="218672" y="290839"/>
                  <a:pt x="220673" y="292078"/>
                  <a:pt x="222578" y="293411"/>
                </a:cubicBezTo>
                <a:cubicBezTo>
                  <a:pt x="232769" y="300460"/>
                  <a:pt x="240675" y="310366"/>
                  <a:pt x="247723" y="319986"/>
                </a:cubicBezTo>
                <a:cubicBezTo>
                  <a:pt x="263725" y="341703"/>
                  <a:pt x="272298" y="354276"/>
                  <a:pt x="282490" y="376850"/>
                </a:cubicBezTo>
                <a:cubicBezTo>
                  <a:pt x="283061" y="586686"/>
                  <a:pt x="283252" y="821001"/>
                  <a:pt x="282014" y="830431"/>
                </a:cubicBezTo>
                <a:lnTo>
                  <a:pt x="286586" y="831383"/>
                </a:lnTo>
                <a:lnTo>
                  <a:pt x="289919" y="834717"/>
                </a:lnTo>
                <a:cubicBezTo>
                  <a:pt x="292015" y="832621"/>
                  <a:pt x="292777" y="831859"/>
                  <a:pt x="292206" y="504390"/>
                </a:cubicBezTo>
                <a:cubicBezTo>
                  <a:pt x="292206" y="486483"/>
                  <a:pt x="292206" y="468671"/>
                  <a:pt x="292110" y="450955"/>
                </a:cubicBezTo>
                <a:cubicBezTo>
                  <a:pt x="303540" y="431143"/>
                  <a:pt x="316113" y="413902"/>
                  <a:pt x="328400" y="397234"/>
                </a:cubicBezTo>
                <a:cubicBezTo>
                  <a:pt x="349832" y="368087"/>
                  <a:pt x="370120" y="340465"/>
                  <a:pt x="382122" y="302079"/>
                </a:cubicBezTo>
                <a:lnTo>
                  <a:pt x="383931" y="296269"/>
                </a:lnTo>
                <a:cubicBezTo>
                  <a:pt x="386313" y="288553"/>
                  <a:pt x="388789" y="280648"/>
                  <a:pt x="392027" y="273123"/>
                </a:cubicBezTo>
                <a:cubicBezTo>
                  <a:pt x="394313" y="272742"/>
                  <a:pt x="396409" y="271980"/>
                  <a:pt x="398314" y="270646"/>
                </a:cubicBezTo>
                <a:cubicBezTo>
                  <a:pt x="402315" y="267789"/>
                  <a:pt x="404124" y="261502"/>
                  <a:pt x="400886" y="257788"/>
                </a:cubicBezTo>
                <a:cubicBezTo>
                  <a:pt x="406124" y="259883"/>
                  <a:pt x="411649" y="261979"/>
                  <a:pt x="417269" y="261217"/>
                </a:cubicBezTo>
                <a:cubicBezTo>
                  <a:pt x="422888" y="260455"/>
                  <a:pt x="428318" y="255502"/>
                  <a:pt x="427555" y="249977"/>
                </a:cubicBezTo>
                <a:cubicBezTo>
                  <a:pt x="431080" y="259693"/>
                  <a:pt x="446225" y="262264"/>
                  <a:pt x="452702" y="254263"/>
                </a:cubicBezTo>
                <a:cubicBezTo>
                  <a:pt x="454987" y="259883"/>
                  <a:pt x="457559" y="265789"/>
                  <a:pt x="462703" y="268932"/>
                </a:cubicBezTo>
                <a:cubicBezTo>
                  <a:pt x="467847" y="272075"/>
                  <a:pt x="476229" y="270456"/>
                  <a:pt x="477562" y="264550"/>
                </a:cubicBezTo>
                <a:cubicBezTo>
                  <a:pt x="482515" y="271789"/>
                  <a:pt x="494802" y="270361"/>
                  <a:pt x="500231" y="263503"/>
                </a:cubicBezTo>
                <a:cubicBezTo>
                  <a:pt x="505756" y="256645"/>
                  <a:pt x="505661" y="246739"/>
                  <a:pt x="503279" y="238261"/>
                </a:cubicBezTo>
                <a:cubicBezTo>
                  <a:pt x="510328" y="238071"/>
                  <a:pt x="516805" y="232165"/>
                  <a:pt x="517567" y="225117"/>
                </a:cubicBezTo>
                <a:cubicBezTo>
                  <a:pt x="518329" y="218068"/>
                  <a:pt x="513185" y="210925"/>
                  <a:pt x="506327" y="209305"/>
                </a:cubicBezTo>
                <a:close/>
                <a:moveTo>
                  <a:pt x="334211" y="233689"/>
                </a:moveTo>
                <a:cubicBezTo>
                  <a:pt x="331544" y="257883"/>
                  <a:pt x="324209" y="281600"/>
                  <a:pt x="312494" y="302746"/>
                </a:cubicBezTo>
                <a:cubicBezTo>
                  <a:pt x="311541" y="299888"/>
                  <a:pt x="310113" y="297221"/>
                  <a:pt x="308112" y="294840"/>
                </a:cubicBezTo>
                <a:cubicBezTo>
                  <a:pt x="304302" y="290268"/>
                  <a:pt x="298968" y="287410"/>
                  <a:pt x="294301" y="285220"/>
                </a:cubicBezTo>
                <a:cubicBezTo>
                  <a:pt x="293349" y="284743"/>
                  <a:pt x="292396" y="284362"/>
                  <a:pt x="291443" y="283981"/>
                </a:cubicBezTo>
                <a:cubicBezTo>
                  <a:pt x="291443" y="279314"/>
                  <a:pt x="291443" y="274742"/>
                  <a:pt x="291443" y="270361"/>
                </a:cubicBezTo>
                <a:cubicBezTo>
                  <a:pt x="292396" y="269408"/>
                  <a:pt x="293349" y="268456"/>
                  <a:pt x="294396" y="267598"/>
                </a:cubicBezTo>
                <a:cubicBezTo>
                  <a:pt x="297254" y="265312"/>
                  <a:pt x="300778" y="263693"/>
                  <a:pt x="303064" y="260836"/>
                </a:cubicBezTo>
                <a:cubicBezTo>
                  <a:pt x="306588" y="256454"/>
                  <a:pt x="305922" y="249596"/>
                  <a:pt x="302111" y="245596"/>
                </a:cubicBezTo>
                <a:cubicBezTo>
                  <a:pt x="306302" y="246358"/>
                  <a:pt x="310684" y="246643"/>
                  <a:pt x="314684" y="245405"/>
                </a:cubicBezTo>
                <a:cubicBezTo>
                  <a:pt x="320018" y="243786"/>
                  <a:pt x="324686" y="238738"/>
                  <a:pt x="324114" y="233213"/>
                </a:cubicBezTo>
                <a:cubicBezTo>
                  <a:pt x="327353" y="233785"/>
                  <a:pt x="330782" y="233975"/>
                  <a:pt x="334115" y="233689"/>
                </a:cubicBezTo>
                <a:close/>
                <a:moveTo>
                  <a:pt x="291539" y="289125"/>
                </a:moveTo>
                <a:cubicBezTo>
                  <a:pt x="291539" y="289125"/>
                  <a:pt x="292110" y="289411"/>
                  <a:pt x="292396" y="289506"/>
                </a:cubicBezTo>
                <a:cubicBezTo>
                  <a:pt x="296587" y="291506"/>
                  <a:pt x="301349" y="294078"/>
                  <a:pt x="304588" y="297983"/>
                </a:cubicBezTo>
                <a:cubicBezTo>
                  <a:pt x="307160" y="301031"/>
                  <a:pt x="308684" y="304936"/>
                  <a:pt x="309064" y="308842"/>
                </a:cubicBezTo>
                <a:cubicBezTo>
                  <a:pt x="307541" y="311318"/>
                  <a:pt x="305922" y="313890"/>
                  <a:pt x="304207" y="316557"/>
                </a:cubicBezTo>
                <a:cubicBezTo>
                  <a:pt x="299921" y="323320"/>
                  <a:pt x="295348" y="330463"/>
                  <a:pt x="291634" y="337607"/>
                </a:cubicBezTo>
                <a:cubicBezTo>
                  <a:pt x="291634" y="320557"/>
                  <a:pt x="291634" y="304270"/>
                  <a:pt x="291539" y="289220"/>
                </a:cubicBezTo>
                <a:close/>
                <a:moveTo>
                  <a:pt x="220006" y="224355"/>
                </a:moveTo>
                <a:cubicBezTo>
                  <a:pt x="217053" y="225784"/>
                  <a:pt x="214481" y="227784"/>
                  <a:pt x="212291" y="230260"/>
                </a:cubicBezTo>
                <a:cubicBezTo>
                  <a:pt x="209433" y="229403"/>
                  <a:pt x="206575" y="228641"/>
                  <a:pt x="203813" y="227784"/>
                </a:cubicBezTo>
                <a:cubicBezTo>
                  <a:pt x="193621" y="224926"/>
                  <a:pt x="183049" y="222069"/>
                  <a:pt x="174953" y="215782"/>
                </a:cubicBezTo>
                <a:cubicBezTo>
                  <a:pt x="172190" y="213592"/>
                  <a:pt x="169714" y="211115"/>
                  <a:pt x="167618" y="208353"/>
                </a:cubicBezTo>
                <a:cubicBezTo>
                  <a:pt x="173429" y="206448"/>
                  <a:pt x="177429" y="200733"/>
                  <a:pt x="179049" y="194827"/>
                </a:cubicBezTo>
                <a:cubicBezTo>
                  <a:pt x="185430" y="200066"/>
                  <a:pt x="196384" y="197971"/>
                  <a:pt x="200480" y="190827"/>
                </a:cubicBezTo>
                <a:cubicBezTo>
                  <a:pt x="200194" y="201209"/>
                  <a:pt x="210005" y="210829"/>
                  <a:pt x="220387" y="210163"/>
                </a:cubicBezTo>
                <a:cubicBezTo>
                  <a:pt x="217815" y="214449"/>
                  <a:pt x="217815" y="219973"/>
                  <a:pt x="220006" y="224355"/>
                </a:cubicBezTo>
                <a:close/>
                <a:moveTo>
                  <a:pt x="282109" y="279219"/>
                </a:moveTo>
                <a:cubicBezTo>
                  <a:pt x="282109" y="279219"/>
                  <a:pt x="282109" y="279695"/>
                  <a:pt x="282109" y="279981"/>
                </a:cubicBezTo>
                <a:cubicBezTo>
                  <a:pt x="282109" y="279981"/>
                  <a:pt x="282014" y="279981"/>
                  <a:pt x="281918" y="279981"/>
                </a:cubicBezTo>
                <a:cubicBezTo>
                  <a:pt x="281728" y="279981"/>
                  <a:pt x="281538" y="279790"/>
                  <a:pt x="281252" y="279695"/>
                </a:cubicBezTo>
                <a:cubicBezTo>
                  <a:pt x="281538" y="279600"/>
                  <a:pt x="281823" y="279409"/>
                  <a:pt x="282109" y="279314"/>
                </a:cubicBezTo>
                <a:close/>
                <a:moveTo>
                  <a:pt x="171714" y="94148"/>
                </a:moveTo>
                <a:cubicBezTo>
                  <a:pt x="172476" y="101482"/>
                  <a:pt x="181144" y="106245"/>
                  <a:pt x="188287" y="104435"/>
                </a:cubicBezTo>
                <a:cubicBezTo>
                  <a:pt x="195431" y="102625"/>
                  <a:pt x="200575" y="95863"/>
                  <a:pt x="202194" y="88624"/>
                </a:cubicBezTo>
                <a:cubicBezTo>
                  <a:pt x="206481" y="92529"/>
                  <a:pt x="211910" y="95196"/>
                  <a:pt x="217625" y="96339"/>
                </a:cubicBezTo>
                <a:cubicBezTo>
                  <a:pt x="215243" y="102530"/>
                  <a:pt x="216577" y="110150"/>
                  <a:pt x="221340" y="114913"/>
                </a:cubicBezTo>
                <a:cubicBezTo>
                  <a:pt x="213434" y="111103"/>
                  <a:pt x="200956" y="120913"/>
                  <a:pt x="203242" y="129391"/>
                </a:cubicBezTo>
                <a:cubicBezTo>
                  <a:pt x="198575" y="133296"/>
                  <a:pt x="191716" y="134248"/>
                  <a:pt x="186192" y="131772"/>
                </a:cubicBezTo>
                <a:cubicBezTo>
                  <a:pt x="180668" y="129295"/>
                  <a:pt x="176763" y="123485"/>
                  <a:pt x="176572" y="117389"/>
                </a:cubicBezTo>
                <a:cubicBezTo>
                  <a:pt x="173048" y="117389"/>
                  <a:pt x="169619" y="117389"/>
                  <a:pt x="166094" y="117389"/>
                </a:cubicBezTo>
                <a:cubicBezTo>
                  <a:pt x="165618" y="113008"/>
                  <a:pt x="164951" y="108436"/>
                  <a:pt x="162094" y="105102"/>
                </a:cubicBezTo>
                <a:cubicBezTo>
                  <a:pt x="166189" y="102435"/>
                  <a:pt x="169524" y="98339"/>
                  <a:pt x="171714" y="93958"/>
                </a:cubicBezTo>
                <a:close/>
                <a:moveTo>
                  <a:pt x="104468" y="221783"/>
                </a:moveTo>
                <a:cubicBezTo>
                  <a:pt x="107040" y="220450"/>
                  <a:pt x="109230" y="218354"/>
                  <a:pt x="110373" y="215687"/>
                </a:cubicBezTo>
                <a:cubicBezTo>
                  <a:pt x="111231" y="221212"/>
                  <a:pt x="119231" y="222831"/>
                  <a:pt x="123804" y="219688"/>
                </a:cubicBezTo>
                <a:cubicBezTo>
                  <a:pt x="128375" y="216544"/>
                  <a:pt x="130281" y="210734"/>
                  <a:pt x="131900" y="205400"/>
                </a:cubicBezTo>
                <a:cubicBezTo>
                  <a:pt x="138472" y="210258"/>
                  <a:pt x="149331" y="207496"/>
                  <a:pt x="152759" y="199971"/>
                </a:cubicBezTo>
                <a:cubicBezTo>
                  <a:pt x="153236" y="204638"/>
                  <a:pt x="157522" y="207972"/>
                  <a:pt x="162189" y="208734"/>
                </a:cubicBezTo>
                <a:cubicBezTo>
                  <a:pt x="165046" y="212734"/>
                  <a:pt x="168285" y="216449"/>
                  <a:pt x="172190" y="219402"/>
                </a:cubicBezTo>
                <a:cubicBezTo>
                  <a:pt x="177334" y="223402"/>
                  <a:pt x="183335" y="226165"/>
                  <a:pt x="189526" y="228260"/>
                </a:cubicBezTo>
                <a:cubicBezTo>
                  <a:pt x="185906" y="229689"/>
                  <a:pt x="182858" y="232070"/>
                  <a:pt x="180954" y="235499"/>
                </a:cubicBezTo>
                <a:cubicBezTo>
                  <a:pt x="176857" y="231308"/>
                  <a:pt x="170190" y="230070"/>
                  <a:pt x="164856" y="232546"/>
                </a:cubicBezTo>
                <a:cubicBezTo>
                  <a:pt x="159617" y="235023"/>
                  <a:pt x="156188" y="240928"/>
                  <a:pt x="156664" y="246739"/>
                </a:cubicBezTo>
                <a:cubicBezTo>
                  <a:pt x="149331" y="246548"/>
                  <a:pt x="142758" y="252168"/>
                  <a:pt x="140567" y="259026"/>
                </a:cubicBezTo>
                <a:cubicBezTo>
                  <a:pt x="138663" y="258073"/>
                  <a:pt x="136853" y="256930"/>
                  <a:pt x="135043" y="255787"/>
                </a:cubicBezTo>
                <a:cubicBezTo>
                  <a:pt x="122184" y="247501"/>
                  <a:pt x="112754" y="235404"/>
                  <a:pt x="104658" y="221593"/>
                </a:cubicBezTo>
                <a:close/>
                <a:moveTo>
                  <a:pt x="251343" y="317224"/>
                </a:moveTo>
                <a:cubicBezTo>
                  <a:pt x="245628" y="309508"/>
                  <a:pt x="239341" y="301603"/>
                  <a:pt x="231721" y="294935"/>
                </a:cubicBezTo>
                <a:cubicBezTo>
                  <a:pt x="232007" y="294935"/>
                  <a:pt x="232293" y="294935"/>
                  <a:pt x="232579" y="294935"/>
                </a:cubicBezTo>
                <a:cubicBezTo>
                  <a:pt x="238294" y="294364"/>
                  <a:pt x="243818" y="289887"/>
                  <a:pt x="244295" y="284172"/>
                </a:cubicBezTo>
                <a:cubicBezTo>
                  <a:pt x="251914" y="289601"/>
                  <a:pt x="263725" y="287125"/>
                  <a:pt x="268869" y="279505"/>
                </a:cubicBezTo>
                <a:cubicBezTo>
                  <a:pt x="272584" y="281219"/>
                  <a:pt x="276298" y="282743"/>
                  <a:pt x="280013" y="284267"/>
                </a:cubicBezTo>
                <a:cubicBezTo>
                  <a:pt x="280680" y="284553"/>
                  <a:pt x="281347" y="284839"/>
                  <a:pt x="282014" y="285124"/>
                </a:cubicBezTo>
                <a:cubicBezTo>
                  <a:pt x="282014" y="311128"/>
                  <a:pt x="282204" y="338274"/>
                  <a:pt x="282204" y="365896"/>
                </a:cubicBezTo>
                <a:cubicBezTo>
                  <a:pt x="273441" y="348180"/>
                  <a:pt x="264774" y="335797"/>
                  <a:pt x="251248" y="317319"/>
                </a:cubicBezTo>
                <a:close/>
                <a:moveTo>
                  <a:pt x="379264" y="294935"/>
                </a:moveTo>
                <a:lnTo>
                  <a:pt x="377454" y="300745"/>
                </a:lnTo>
                <a:cubicBezTo>
                  <a:pt x="365643" y="338369"/>
                  <a:pt x="345641" y="365706"/>
                  <a:pt x="324400" y="394567"/>
                </a:cubicBezTo>
                <a:cubicBezTo>
                  <a:pt x="313446" y="409426"/>
                  <a:pt x="302302" y="424666"/>
                  <a:pt x="291920" y="441906"/>
                </a:cubicBezTo>
                <a:cubicBezTo>
                  <a:pt x="291920" y="409616"/>
                  <a:pt x="291729" y="378279"/>
                  <a:pt x="291729" y="349132"/>
                </a:cubicBezTo>
                <a:cubicBezTo>
                  <a:pt x="295539" y="339226"/>
                  <a:pt x="302397" y="328463"/>
                  <a:pt x="308207" y="319224"/>
                </a:cubicBezTo>
                <a:cubicBezTo>
                  <a:pt x="311065" y="314747"/>
                  <a:pt x="313732" y="310651"/>
                  <a:pt x="315827" y="306841"/>
                </a:cubicBezTo>
                <a:cubicBezTo>
                  <a:pt x="328591" y="284362"/>
                  <a:pt x="336401" y="258931"/>
                  <a:pt x="339068" y="232927"/>
                </a:cubicBezTo>
                <a:cubicBezTo>
                  <a:pt x="341164" y="232356"/>
                  <a:pt x="343259" y="231403"/>
                  <a:pt x="345069" y="230165"/>
                </a:cubicBezTo>
                <a:cubicBezTo>
                  <a:pt x="351070" y="226165"/>
                  <a:pt x="354404" y="217783"/>
                  <a:pt x="351070" y="211306"/>
                </a:cubicBezTo>
                <a:cubicBezTo>
                  <a:pt x="356880" y="211591"/>
                  <a:pt x="363072" y="211687"/>
                  <a:pt x="368310" y="209115"/>
                </a:cubicBezTo>
                <a:cubicBezTo>
                  <a:pt x="373549" y="206543"/>
                  <a:pt x="377359" y="200161"/>
                  <a:pt x="375168" y="194732"/>
                </a:cubicBezTo>
                <a:cubicBezTo>
                  <a:pt x="382216" y="192827"/>
                  <a:pt x="389741" y="190160"/>
                  <a:pt x="393551" y="183969"/>
                </a:cubicBezTo>
                <a:cubicBezTo>
                  <a:pt x="395171" y="181397"/>
                  <a:pt x="395552" y="177968"/>
                  <a:pt x="394885" y="175015"/>
                </a:cubicBezTo>
                <a:cubicBezTo>
                  <a:pt x="404791" y="173491"/>
                  <a:pt x="413459" y="165014"/>
                  <a:pt x="414888" y="155013"/>
                </a:cubicBezTo>
                <a:cubicBezTo>
                  <a:pt x="416602" y="155299"/>
                  <a:pt x="418316" y="155489"/>
                  <a:pt x="420126" y="155680"/>
                </a:cubicBezTo>
                <a:cubicBezTo>
                  <a:pt x="419555" y="161680"/>
                  <a:pt x="418888" y="167776"/>
                  <a:pt x="418221" y="173968"/>
                </a:cubicBezTo>
                <a:cubicBezTo>
                  <a:pt x="411744" y="174920"/>
                  <a:pt x="405648" y="178444"/>
                  <a:pt x="402505" y="184159"/>
                </a:cubicBezTo>
                <a:cubicBezTo>
                  <a:pt x="398885" y="190827"/>
                  <a:pt x="400409" y="200257"/>
                  <a:pt x="406791" y="204448"/>
                </a:cubicBezTo>
                <a:cubicBezTo>
                  <a:pt x="401076" y="204257"/>
                  <a:pt x="394885" y="204924"/>
                  <a:pt x="390694" y="208829"/>
                </a:cubicBezTo>
                <a:cubicBezTo>
                  <a:pt x="386503" y="212734"/>
                  <a:pt x="386217" y="220831"/>
                  <a:pt x="391265" y="223402"/>
                </a:cubicBezTo>
                <a:cubicBezTo>
                  <a:pt x="385169" y="221878"/>
                  <a:pt x="378216" y="225784"/>
                  <a:pt x="376311" y="231784"/>
                </a:cubicBezTo>
                <a:cubicBezTo>
                  <a:pt x="374406" y="237785"/>
                  <a:pt x="377740" y="244929"/>
                  <a:pt x="383550" y="247310"/>
                </a:cubicBezTo>
                <a:cubicBezTo>
                  <a:pt x="378407" y="248358"/>
                  <a:pt x="375644" y="254549"/>
                  <a:pt x="376502" y="259693"/>
                </a:cubicBezTo>
                <a:cubicBezTo>
                  <a:pt x="377359" y="264931"/>
                  <a:pt x="380693" y="269313"/>
                  <a:pt x="383931" y="273409"/>
                </a:cubicBezTo>
                <a:cubicBezTo>
                  <a:pt x="384788" y="273409"/>
                  <a:pt x="385741" y="273504"/>
                  <a:pt x="386598" y="273599"/>
                </a:cubicBezTo>
                <a:cubicBezTo>
                  <a:pt x="383741" y="280648"/>
                  <a:pt x="381550" y="287982"/>
                  <a:pt x="379359" y="2951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2" name="Google Shape;3912;p23"/>
          <p:cNvGrpSpPr/>
          <p:nvPr/>
        </p:nvGrpSpPr>
        <p:grpSpPr>
          <a:xfrm rot="-1923857">
            <a:off x="2804867" y="4479043"/>
            <a:ext cx="394642" cy="352717"/>
            <a:chOff x="4779570" y="4182077"/>
            <a:chExt cx="394620" cy="352697"/>
          </a:xfrm>
        </p:grpSpPr>
        <p:sp>
          <p:nvSpPr>
            <p:cNvPr id="3913" name="Google Shape;3913;p23"/>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23"/>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23"/>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23"/>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17" name="Google Shape;3917;p23"/>
          <p:cNvSpPr/>
          <p:nvPr/>
        </p:nvSpPr>
        <p:spPr>
          <a:xfrm>
            <a:off x="5971606" y="145543"/>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8" name="Google Shape;3918;p23"/>
          <p:cNvGrpSpPr/>
          <p:nvPr/>
        </p:nvGrpSpPr>
        <p:grpSpPr>
          <a:xfrm>
            <a:off x="0" y="4439558"/>
            <a:ext cx="9144000" cy="708837"/>
            <a:chOff x="0" y="4439558"/>
            <a:chExt cx="9144000" cy="708837"/>
          </a:xfrm>
        </p:grpSpPr>
        <p:sp>
          <p:nvSpPr>
            <p:cNvPr id="3919" name="Google Shape;3919;p23"/>
            <p:cNvSpPr/>
            <p:nvPr/>
          </p:nvSpPr>
          <p:spPr>
            <a:xfrm>
              <a:off x="0" y="4573422"/>
              <a:ext cx="9144000" cy="574973"/>
            </a:xfrm>
            <a:custGeom>
              <a:avLst/>
              <a:gdLst/>
              <a:ahLst/>
              <a:cxnLst/>
              <a:rect l="l" t="t" r="r" b="b"/>
              <a:pathLst>
                <a:path w="7143750" h="2770956" extrusionOk="0">
                  <a:moveTo>
                    <a:pt x="7143750" y="250546"/>
                  </a:moveTo>
                  <a:lnTo>
                    <a:pt x="7143750" y="2770957"/>
                  </a:lnTo>
                  <a:lnTo>
                    <a:pt x="0" y="2770957"/>
                  </a:lnTo>
                  <a:lnTo>
                    <a:pt x="0" y="1219715"/>
                  </a:lnTo>
                  <a:cubicBezTo>
                    <a:pt x="313754" y="1015023"/>
                    <a:pt x="655701" y="845859"/>
                    <a:pt x="1026700" y="868338"/>
                  </a:cubicBezTo>
                  <a:cubicBezTo>
                    <a:pt x="1415320" y="891769"/>
                    <a:pt x="1777841" y="1126942"/>
                    <a:pt x="2165223" y="1089032"/>
                  </a:cubicBezTo>
                  <a:cubicBezTo>
                    <a:pt x="2479643" y="1058171"/>
                    <a:pt x="2741009" y="854622"/>
                    <a:pt x="3020759" y="713557"/>
                  </a:cubicBezTo>
                  <a:cubicBezTo>
                    <a:pt x="3298984" y="573253"/>
                    <a:pt x="3608928" y="491338"/>
                    <a:pt x="3922681" y="475336"/>
                  </a:cubicBezTo>
                  <a:cubicBezTo>
                    <a:pt x="3965067" y="473146"/>
                    <a:pt x="4008596" y="471907"/>
                    <a:pt x="4047649" y="456001"/>
                  </a:cubicBezTo>
                  <a:cubicBezTo>
                    <a:pt x="4086892" y="440094"/>
                    <a:pt x="4118134" y="410757"/>
                    <a:pt x="4149566" y="383325"/>
                  </a:cubicBezTo>
                  <a:cubicBezTo>
                    <a:pt x="4584192" y="4230"/>
                    <a:pt x="5251895" y="-106927"/>
                    <a:pt x="5794058" y="109481"/>
                  </a:cubicBezTo>
                  <a:cubicBezTo>
                    <a:pt x="5884355" y="145581"/>
                    <a:pt x="5973985" y="190539"/>
                    <a:pt x="6071616" y="197016"/>
                  </a:cubicBezTo>
                  <a:cubicBezTo>
                    <a:pt x="6143625" y="201683"/>
                    <a:pt x="6214967" y="185014"/>
                    <a:pt x="6286024" y="173013"/>
                  </a:cubicBezTo>
                  <a:cubicBezTo>
                    <a:pt x="6572346" y="124435"/>
                    <a:pt x="6871907" y="152058"/>
                    <a:pt x="7143750" y="250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23"/>
            <p:cNvSpPr/>
            <p:nvPr/>
          </p:nvSpPr>
          <p:spPr>
            <a:xfrm rot="-2371854">
              <a:off x="7551038" y="4482150"/>
              <a:ext cx="177644" cy="121925"/>
            </a:xfrm>
            <a:custGeom>
              <a:avLst/>
              <a:gdLst/>
              <a:ahLst/>
              <a:cxnLst/>
              <a:rect l="l" t="t" r="r" b="b"/>
              <a:pathLst>
                <a:path w="177364" h="121733" extrusionOk="0">
                  <a:moveTo>
                    <a:pt x="50872" y="83344"/>
                  </a:moveTo>
                  <a:cubicBezTo>
                    <a:pt x="56397" y="80486"/>
                    <a:pt x="61635" y="77153"/>
                    <a:pt x="66969" y="74104"/>
                  </a:cubicBezTo>
                  <a:cubicBezTo>
                    <a:pt x="100116" y="55340"/>
                    <a:pt x="139645" y="48196"/>
                    <a:pt x="177364" y="54007"/>
                  </a:cubicBezTo>
                  <a:cubicBezTo>
                    <a:pt x="165839" y="50387"/>
                    <a:pt x="155266" y="60960"/>
                    <a:pt x="146503" y="69247"/>
                  </a:cubicBezTo>
                  <a:cubicBezTo>
                    <a:pt x="119547" y="95060"/>
                    <a:pt x="82686" y="107252"/>
                    <a:pt x="47062" y="118682"/>
                  </a:cubicBezTo>
                  <a:cubicBezTo>
                    <a:pt x="42204" y="120206"/>
                    <a:pt x="37251" y="121825"/>
                    <a:pt x="32108" y="121729"/>
                  </a:cubicBezTo>
                  <a:cubicBezTo>
                    <a:pt x="22202" y="121444"/>
                    <a:pt x="13629" y="115062"/>
                    <a:pt x="4009" y="112776"/>
                  </a:cubicBezTo>
                  <a:cubicBezTo>
                    <a:pt x="-4659" y="74962"/>
                    <a:pt x="866" y="34100"/>
                    <a:pt x="19249" y="0"/>
                  </a:cubicBezTo>
                  <a:cubicBezTo>
                    <a:pt x="23916" y="26099"/>
                    <a:pt x="24202" y="52959"/>
                    <a:pt x="20106" y="79058"/>
                  </a:cubicBezTo>
                  <a:cubicBezTo>
                    <a:pt x="29060" y="51435"/>
                    <a:pt x="55063" y="33528"/>
                    <a:pt x="79352" y="17621"/>
                  </a:cubicBezTo>
                  <a:cubicBezTo>
                    <a:pt x="72684" y="40672"/>
                    <a:pt x="63064" y="62770"/>
                    <a:pt x="50872" y="83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498"/>
        <p:cNvGrpSpPr/>
        <p:nvPr/>
      </p:nvGrpSpPr>
      <p:grpSpPr>
        <a:xfrm>
          <a:off x="0" y="0"/>
          <a:ext cx="0" cy="0"/>
          <a:chOff x="0" y="0"/>
          <a:chExt cx="0" cy="0"/>
        </a:xfrm>
      </p:grpSpPr>
      <p:pic>
        <p:nvPicPr>
          <p:cNvPr id="4499" name="Google Shape;4499;p26"/>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4500" name="Google Shape;4500;p26"/>
          <p:cNvSpPr txBox="1">
            <a:spLocks noGrp="1"/>
          </p:cNvSpPr>
          <p:nvPr>
            <p:ph type="title"/>
          </p:nvPr>
        </p:nvSpPr>
        <p:spPr>
          <a:xfrm>
            <a:off x="1674644" y="386050"/>
            <a:ext cx="5794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01" name="Google Shape;4501;p26"/>
          <p:cNvSpPr txBox="1">
            <a:spLocks noGrp="1"/>
          </p:cNvSpPr>
          <p:nvPr>
            <p:ph type="subTitle" idx="1"/>
          </p:nvPr>
        </p:nvSpPr>
        <p:spPr>
          <a:xfrm>
            <a:off x="1674556" y="1504450"/>
            <a:ext cx="5794800" cy="8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2" name="Google Shape;4502;p26"/>
          <p:cNvSpPr txBox="1"/>
          <p:nvPr/>
        </p:nvSpPr>
        <p:spPr>
          <a:xfrm>
            <a:off x="2099100" y="2991200"/>
            <a:ext cx="49458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lang="en" sz="1000" b="1" u="sng">
                <a:solidFill>
                  <a:schemeClr val="hlink"/>
                </a:solidFill>
                <a:latin typeface="Lato"/>
                <a:ea typeface="Lato"/>
                <a:cs typeface="Lato"/>
                <a:sym typeface="Lato"/>
                <a:hlinkClick r:id="rId3"/>
              </a:rPr>
              <a:t>Slidesgo</a:t>
            </a:r>
            <a:r>
              <a:rPr lang="en" sz="1000">
                <a:solidFill>
                  <a:schemeClr val="dk1"/>
                </a:solidFill>
                <a:latin typeface="Lato"/>
                <a:ea typeface="Lato"/>
                <a:cs typeface="Lato"/>
                <a:sym typeface="Lato"/>
              </a:rPr>
              <a:t>, and includes icons by </a:t>
            </a:r>
            <a:r>
              <a:rPr lang="en" sz="10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and infographics &amp; images by </a:t>
            </a:r>
            <a:r>
              <a:rPr lang="en" sz="1000" b="1" u="sng">
                <a:solidFill>
                  <a:schemeClr val="dk1"/>
                </a:solid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Lato"/>
                <a:ea typeface="Lato"/>
                <a:cs typeface="Lato"/>
                <a:sym typeface="Lato"/>
              </a:rPr>
              <a:t> </a:t>
            </a:r>
            <a:endParaRPr sz="1000" b="1" u="sng">
              <a:solidFill>
                <a:schemeClr val="dk1"/>
              </a:solidFill>
              <a:latin typeface="Lato"/>
              <a:ea typeface="Lato"/>
              <a:cs typeface="Lato"/>
              <a:sym typeface="Lato"/>
            </a:endParaRPr>
          </a:p>
        </p:txBody>
      </p:sp>
      <p:grpSp>
        <p:nvGrpSpPr>
          <p:cNvPr id="4503" name="Google Shape;4503;p26"/>
          <p:cNvGrpSpPr/>
          <p:nvPr/>
        </p:nvGrpSpPr>
        <p:grpSpPr>
          <a:xfrm>
            <a:off x="-275277" y="1067118"/>
            <a:ext cx="10069657" cy="343619"/>
            <a:chOff x="-275277" y="1067118"/>
            <a:chExt cx="10069657" cy="343619"/>
          </a:xfrm>
        </p:grpSpPr>
        <p:sp>
          <p:nvSpPr>
            <p:cNvPr id="4504" name="Google Shape;4504;p26"/>
            <p:cNvSpPr/>
            <p:nvPr/>
          </p:nvSpPr>
          <p:spPr>
            <a:xfrm>
              <a:off x="-275277" y="1067125"/>
              <a:ext cx="2051845" cy="343612"/>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26"/>
            <p:cNvSpPr/>
            <p:nvPr/>
          </p:nvSpPr>
          <p:spPr>
            <a:xfrm>
              <a:off x="7469343" y="106711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06" name="Google Shape;4506;p26"/>
          <p:cNvSpPr/>
          <p:nvPr/>
        </p:nvSpPr>
        <p:spPr>
          <a:xfrm>
            <a:off x="-37500" y="3416725"/>
            <a:ext cx="9204221" cy="1231452"/>
          </a:xfrm>
          <a:custGeom>
            <a:avLst/>
            <a:gdLst/>
            <a:ahLst/>
            <a:cxnLst/>
            <a:rect l="l" t="t" r="r" b="b"/>
            <a:pathLst>
              <a:path w="7218997" h="1045819" extrusionOk="0">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7" name="Google Shape;4507;p26"/>
          <p:cNvGrpSpPr/>
          <p:nvPr/>
        </p:nvGrpSpPr>
        <p:grpSpPr>
          <a:xfrm>
            <a:off x="-37500" y="3843893"/>
            <a:ext cx="9237863" cy="1344707"/>
            <a:chOff x="9082" y="3843794"/>
            <a:chExt cx="9190989" cy="1301875"/>
          </a:xfrm>
        </p:grpSpPr>
        <p:sp>
          <p:nvSpPr>
            <p:cNvPr id="4508" name="Google Shape;4508;p26"/>
            <p:cNvSpPr/>
            <p:nvPr/>
          </p:nvSpPr>
          <p:spPr>
            <a:xfrm>
              <a:off x="9082" y="4185807"/>
              <a:ext cx="9190989" cy="959862"/>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9" name="Google Shape;4509;p26"/>
            <p:cNvGrpSpPr/>
            <p:nvPr/>
          </p:nvGrpSpPr>
          <p:grpSpPr>
            <a:xfrm>
              <a:off x="3639542" y="3931298"/>
              <a:ext cx="422478" cy="618784"/>
              <a:chOff x="2932101" y="3522851"/>
              <a:chExt cx="722185" cy="1057751"/>
            </a:xfrm>
          </p:grpSpPr>
          <p:sp>
            <p:nvSpPr>
              <p:cNvPr id="4510" name="Google Shape;4510;p26"/>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26"/>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26"/>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26"/>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26"/>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26"/>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26"/>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26"/>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26"/>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26"/>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26"/>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26"/>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26"/>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26"/>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26"/>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26"/>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26"/>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26"/>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26"/>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26"/>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26"/>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26"/>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26"/>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26"/>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26"/>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26"/>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26"/>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26"/>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26"/>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26"/>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26"/>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26"/>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26"/>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26"/>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26"/>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26"/>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26"/>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26"/>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26"/>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26"/>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26"/>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26"/>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26"/>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26"/>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26"/>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26"/>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26"/>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7" name="Google Shape;4557;p26"/>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8" name="Google Shape;4558;p26"/>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26"/>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26"/>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26"/>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26"/>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26"/>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26"/>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26"/>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26"/>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26"/>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26"/>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9" name="Google Shape;4569;p26"/>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26"/>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26"/>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26"/>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26"/>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26"/>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26"/>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26"/>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7" name="Google Shape;4577;p26"/>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26"/>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26"/>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26"/>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26"/>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26"/>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26"/>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26"/>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26"/>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26"/>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26"/>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26"/>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26"/>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26"/>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26"/>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26"/>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3" name="Google Shape;4593;p26"/>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26"/>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26"/>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26"/>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26"/>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26"/>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26"/>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26"/>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26"/>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26"/>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26"/>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26"/>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26"/>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26"/>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26"/>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26"/>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26"/>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26"/>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26"/>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26"/>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26"/>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26"/>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26"/>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26"/>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26"/>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26"/>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26"/>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26"/>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26"/>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26"/>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26"/>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26"/>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26"/>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26"/>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26"/>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26"/>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26"/>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26"/>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26"/>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26"/>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26"/>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26"/>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26"/>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26"/>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26"/>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26"/>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26"/>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26"/>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26"/>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26"/>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26"/>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4" name="Google Shape;4644;p26"/>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26"/>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26"/>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26"/>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26"/>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26"/>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26"/>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26"/>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26"/>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26"/>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26"/>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26"/>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26"/>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26"/>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26"/>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26"/>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26"/>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26"/>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26"/>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26"/>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26"/>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26"/>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6" name="Google Shape;4666;p26"/>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26"/>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26"/>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26"/>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26"/>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26"/>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26"/>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26"/>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26"/>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26"/>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26"/>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26"/>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26"/>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26"/>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26"/>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26"/>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26"/>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26"/>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26"/>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26"/>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26"/>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26"/>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26"/>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9" name="Google Shape;4689;p26"/>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26"/>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26"/>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26"/>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26"/>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26"/>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26"/>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26"/>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26"/>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26"/>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26"/>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26"/>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26"/>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26"/>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26"/>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26"/>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5" name="Google Shape;4705;p26"/>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26"/>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7" name="Google Shape;4707;p26"/>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26"/>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9" name="Google Shape;4709;p26"/>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0" name="Google Shape;4710;p26"/>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26"/>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2" name="Google Shape;4712;p26"/>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3" name="Google Shape;4713;p26"/>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26"/>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26"/>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6" name="Google Shape;4716;p26"/>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7" name="Google Shape;4717;p26"/>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8" name="Google Shape;4718;p26"/>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9" name="Google Shape;4719;p26"/>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0" name="Google Shape;4720;p26"/>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1" name="Google Shape;4721;p26"/>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2" name="Google Shape;4722;p26"/>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3" name="Google Shape;4723;p26"/>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4" name="Google Shape;4724;p26"/>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5" name="Google Shape;4725;p26"/>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6" name="Google Shape;4726;p26"/>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7" name="Google Shape;4727;p26"/>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8" name="Google Shape;4728;p26"/>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9" name="Google Shape;4729;p26"/>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0" name="Google Shape;4730;p26"/>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1" name="Google Shape;4731;p26"/>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2" name="Google Shape;4732;p26"/>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3" name="Google Shape;4733;p26"/>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4" name="Google Shape;4734;p26"/>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5" name="Google Shape;4735;p26"/>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6" name="Google Shape;4736;p26"/>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7" name="Google Shape;4737;p26"/>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8" name="Google Shape;4738;p26"/>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9" name="Google Shape;4739;p26"/>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0" name="Google Shape;4740;p26"/>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1" name="Google Shape;4741;p26"/>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2" name="Google Shape;4742;p26"/>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3" name="Google Shape;4743;p26"/>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4" name="Google Shape;4744;p26"/>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5" name="Google Shape;4745;p26"/>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6" name="Google Shape;4746;p26"/>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7" name="Google Shape;4747;p26"/>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8" name="Google Shape;4748;p26"/>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9" name="Google Shape;4749;p26"/>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0" name="Google Shape;4750;p26"/>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1" name="Google Shape;4751;p26"/>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2" name="Google Shape;4752;p26"/>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3" name="Google Shape;4753;p26"/>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4" name="Google Shape;4754;p26"/>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5" name="Google Shape;4755;p26"/>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6" name="Google Shape;4756;p26"/>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7" name="Google Shape;4757;p26"/>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8" name="Google Shape;4758;p26"/>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9" name="Google Shape;4759;p26"/>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0" name="Google Shape;4760;p26"/>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1" name="Google Shape;4761;p26"/>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2" name="Google Shape;4762;p26"/>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3" name="Google Shape;4763;p26"/>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4" name="Google Shape;4764;p26"/>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5" name="Google Shape;4765;p26"/>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6" name="Google Shape;4766;p26"/>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7" name="Google Shape;4767;p26"/>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8" name="Google Shape;4768;p26"/>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9" name="Google Shape;4769;p26"/>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0" name="Google Shape;4770;p26"/>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1" name="Google Shape;4771;p26"/>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2" name="Google Shape;4772;p26"/>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3" name="Google Shape;4773;p26"/>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4" name="Google Shape;4774;p26"/>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5" name="Google Shape;4775;p26"/>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6" name="Google Shape;4776;p26"/>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7" name="Google Shape;4777;p26"/>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8" name="Google Shape;4778;p26"/>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9" name="Google Shape;4779;p26"/>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0" name="Google Shape;4780;p26"/>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1" name="Google Shape;4781;p26"/>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2" name="Google Shape;4782;p26"/>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3" name="Google Shape;4783;p26"/>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4" name="Google Shape;4784;p26"/>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5" name="Google Shape;4785;p26"/>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6" name="Google Shape;4786;p26"/>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7" name="Google Shape;4787;p26"/>
            <p:cNvGrpSpPr/>
            <p:nvPr/>
          </p:nvGrpSpPr>
          <p:grpSpPr>
            <a:xfrm>
              <a:off x="4839645" y="4411548"/>
              <a:ext cx="123920" cy="116879"/>
              <a:chOff x="5255820" y="4539923"/>
              <a:chExt cx="123920" cy="116879"/>
            </a:xfrm>
          </p:grpSpPr>
          <p:sp>
            <p:nvSpPr>
              <p:cNvPr id="4788" name="Google Shape;4788;p26"/>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9" name="Google Shape;4789;p26"/>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0" name="Google Shape;4790;p26"/>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1" name="Google Shape;4791;p26"/>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2" name="Google Shape;4792;p26"/>
            <p:cNvGrpSpPr/>
            <p:nvPr/>
          </p:nvGrpSpPr>
          <p:grpSpPr>
            <a:xfrm>
              <a:off x="2099138" y="3843794"/>
              <a:ext cx="677513" cy="706289"/>
              <a:chOff x="7800138" y="4120069"/>
              <a:chExt cx="677513" cy="706289"/>
            </a:xfrm>
          </p:grpSpPr>
          <p:sp>
            <p:nvSpPr>
              <p:cNvPr id="4793" name="Google Shape;4793;p26"/>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94" name="Google Shape;4794;p26"/>
              <p:cNvGrpSpPr/>
              <p:nvPr/>
            </p:nvGrpSpPr>
            <p:grpSpPr>
              <a:xfrm>
                <a:off x="7800138" y="4237226"/>
                <a:ext cx="677513" cy="456842"/>
                <a:chOff x="7800138" y="4237226"/>
                <a:chExt cx="677513" cy="456842"/>
              </a:xfrm>
            </p:grpSpPr>
            <p:sp>
              <p:nvSpPr>
                <p:cNvPr id="4795" name="Google Shape;4795;p26"/>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6" name="Google Shape;4796;p26"/>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7" name="Google Shape;4797;p26"/>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98" name="Google Shape;4798;p26"/>
            <p:cNvGrpSpPr/>
            <p:nvPr/>
          </p:nvGrpSpPr>
          <p:grpSpPr>
            <a:xfrm>
              <a:off x="6257741" y="4041389"/>
              <a:ext cx="478250" cy="655701"/>
              <a:chOff x="4152254" y="3884039"/>
              <a:chExt cx="478250" cy="655701"/>
            </a:xfrm>
          </p:grpSpPr>
          <p:grpSp>
            <p:nvGrpSpPr>
              <p:cNvPr id="4799" name="Google Shape;4799;p26"/>
              <p:cNvGrpSpPr/>
              <p:nvPr/>
            </p:nvGrpSpPr>
            <p:grpSpPr>
              <a:xfrm>
                <a:off x="4152254" y="3884039"/>
                <a:ext cx="447619" cy="294132"/>
                <a:chOff x="4152254" y="3884039"/>
                <a:chExt cx="447619" cy="294132"/>
              </a:xfrm>
            </p:grpSpPr>
            <p:sp>
              <p:nvSpPr>
                <p:cNvPr id="4800" name="Google Shape;4800;p26"/>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1" name="Google Shape;4801;p26"/>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2" name="Google Shape;4802;p26"/>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3" name="Google Shape;4803;p26"/>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4" name="Google Shape;4804;p26"/>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5" name="Google Shape;4805;p26"/>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6" name="Google Shape;4806;p26"/>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7" name="Google Shape;4807;p26"/>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8" name="Google Shape;4808;p26"/>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9" name="Google Shape;4809;p26"/>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0" name="Google Shape;4810;p26"/>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1" name="Google Shape;4811;p26"/>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2" name="Google Shape;4812;p26"/>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3" name="Google Shape;4813;p26"/>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4" name="Google Shape;4814;p26"/>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5" name="Google Shape;4815;p26"/>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6" name="Google Shape;4816;p26"/>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7" name="Google Shape;4817;p26"/>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8" name="Google Shape;4818;p26"/>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9" name="Google Shape;4819;p26"/>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0" name="Google Shape;4820;p26"/>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1" name="Google Shape;4821;p26"/>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2" name="Google Shape;4822;p26"/>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3" name="Google Shape;4823;p26"/>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4" name="Google Shape;4824;p26"/>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5" name="Google Shape;4825;p26"/>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6" name="Google Shape;4826;p26"/>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7" name="Google Shape;4827;p26"/>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8" name="Google Shape;4828;p26"/>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9" name="Google Shape;4829;p26"/>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30" name="Google Shape;4830;p26"/>
              <p:cNvGrpSpPr/>
              <p:nvPr/>
            </p:nvGrpSpPr>
            <p:grpSpPr>
              <a:xfrm>
                <a:off x="4207975" y="3931664"/>
                <a:ext cx="422529" cy="608076"/>
                <a:chOff x="4207975" y="3931664"/>
                <a:chExt cx="422529" cy="608076"/>
              </a:xfrm>
            </p:grpSpPr>
            <p:sp>
              <p:nvSpPr>
                <p:cNvPr id="4831" name="Google Shape;4831;p26"/>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2" name="Google Shape;4832;p26"/>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3" name="Google Shape;4833;p26"/>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4" name="Google Shape;4834;p26"/>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5" name="Google Shape;4835;p26"/>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6" name="Google Shape;4836;p26"/>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7" name="Google Shape;4837;p26"/>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8" name="Google Shape;4838;p26"/>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9" name="Google Shape;4839;p26"/>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0" name="Google Shape;4840;p26"/>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1" name="Google Shape;4841;p26"/>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2" name="Google Shape;4842;p26"/>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3" name="Google Shape;4843;p26"/>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4" name="Google Shape;4844;p26"/>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5" name="Google Shape;4845;p26"/>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6" name="Google Shape;4846;p26"/>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7" name="Google Shape;4847;p26"/>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8" name="Google Shape;4848;p26"/>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9" name="Google Shape;4849;p26"/>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0" name="Google Shape;4850;p26"/>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1" name="Google Shape;4851;p26"/>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2" name="Google Shape;4852;p26"/>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3" name="Google Shape;4853;p26"/>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4" name="Google Shape;4854;p26"/>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5" name="Google Shape;4855;p26"/>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6" name="Google Shape;4856;p26"/>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7" name="Google Shape;4857;p26"/>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8" name="Google Shape;4858;p26"/>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9" name="Google Shape;4859;p26"/>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0" name="Google Shape;4860;p26"/>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1" name="Google Shape;4861;p26"/>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2" name="Google Shape;4862;p26"/>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3" name="Google Shape;4863;p26"/>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4" name="Google Shape;4864;p26"/>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5" name="Google Shape;4865;p26"/>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6" name="Google Shape;4866;p26"/>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7" name="Google Shape;4867;p26"/>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8" name="Google Shape;4868;p26"/>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9" name="Google Shape;4869;p26"/>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0" name="Google Shape;4870;p26"/>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26"/>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26"/>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3" name="Google Shape;4873;p26"/>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4" name="Google Shape;4874;p26"/>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26"/>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26"/>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7" name="Google Shape;4877;p26"/>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8" name="Google Shape;4878;p26"/>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26"/>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26"/>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26"/>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26"/>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26"/>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26"/>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26"/>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26"/>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26"/>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26"/>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26"/>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26"/>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26"/>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26"/>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26"/>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26"/>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26"/>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26"/>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26"/>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8" name="Google Shape;4898;p26"/>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9" name="Google Shape;4899;p26"/>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26"/>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26"/>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26"/>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3" name="Google Shape;4903;p26"/>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26"/>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5" name="Google Shape;4905;p26"/>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6" name="Google Shape;4906;p26"/>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26"/>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26"/>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9" name="Google Shape;4909;p26"/>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0" name="Google Shape;4910;p26"/>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26"/>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2" name="Google Shape;4912;p26"/>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3" name="Google Shape;4913;p26"/>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4" name="Google Shape;4914;p26"/>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5" name="Google Shape;4915;p26"/>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26"/>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7" name="Google Shape;4917;p26"/>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8" name="Google Shape;4918;p26"/>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26"/>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26"/>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26"/>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2" name="Google Shape;4922;p26"/>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26"/>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4" name="Google Shape;4924;p26"/>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5" name="Google Shape;4925;p26"/>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26"/>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26"/>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26"/>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9" name="Google Shape;4929;p26"/>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0" name="Google Shape;4930;p26"/>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26"/>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26"/>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3" name="Google Shape;4933;p26"/>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4" name="Google Shape;4934;p26"/>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5" name="Google Shape;4935;p26"/>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6" name="Google Shape;4936;p26"/>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7" name="Google Shape;4937;p26"/>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26"/>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26"/>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0" name="Google Shape;4940;p26"/>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26"/>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26"/>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3" name="Google Shape;4943;p26"/>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4" name="Google Shape;4944;p26"/>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26"/>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26"/>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26"/>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26"/>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26"/>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26"/>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26"/>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26"/>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26"/>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26"/>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26"/>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26"/>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26"/>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26"/>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26"/>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26"/>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26"/>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26"/>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26"/>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4" name="Google Shape;4964;p26"/>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5" name="Google Shape;4965;p26"/>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6" name="Google Shape;4966;p26"/>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7" name="Google Shape;4967;p26"/>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26"/>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26"/>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26"/>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26"/>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26"/>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26"/>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26"/>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26"/>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26"/>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26"/>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26"/>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26"/>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0" name="Google Shape;4980;p26"/>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1" name="Google Shape;4981;p26"/>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2" name="Google Shape;4982;p26"/>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3" name="Google Shape;4983;p26"/>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4" name="Google Shape;4984;p26"/>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5" name="Google Shape;4985;p26"/>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6" name="Google Shape;4986;p26"/>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7" name="Google Shape;4987;p26"/>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8" name="Google Shape;4988;p26"/>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9" name="Google Shape;4989;p26"/>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0" name="Google Shape;4990;p26"/>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1" name="Google Shape;4991;p26"/>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2" name="Google Shape;4992;p26"/>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3" name="Google Shape;4993;p26"/>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4" name="Google Shape;4994;p26"/>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5" name="Google Shape;4995;p26"/>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6" name="Google Shape;4996;p26"/>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7" name="Google Shape;4997;p26"/>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8" name="Google Shape;4998;p26"/>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9" name="Google Shape;4999;p26"/>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0" name="Google Shape;5000;p26"/>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1" name="Google Shape;5001;p26"/>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2" name="Google Shape;5002;p26"/>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3" name="Google Shape;5003;p26"/>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4" name="Google Shape;5004;p26"/>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5" name="Google Shape;5005;p26"/>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6" name="Google Shape;5006;p26"/>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7" name="Google Shape;5007;p26"/>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8" name="Google Shape;5008;p26"/>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9" name="Google Shape;5009;p26"/>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0" name="Google Shape;5010;p26"/>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1" name="Google Shape;5011;p26"/>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2" name="Google Shape;5012;p26"/>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3" name="Google Shape;5013;p26"/>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4" name="Google Shape;5014;p26"/>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5" name="Google Shape;5015;p26"/>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6" name="Google Shape;5016;p26"/>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7" name="Google Shape;5017;p26"/>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8" name="Google Shape;5018;p26"/>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9" name="Google Shape;5019;p26"/>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0" name="Google Shape;5020;p26"/>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1" name="Google Shape;5021;p26"/>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22" name="Google Shape;5022;p26"/>
            <p:cNvGrpSpPr/>
            <p:nvPr/>
          </p:nvGrpSpPr>
          <p:grpSpPr>
            <a:xfrm>
              <a:off x="7223771" y="3973528"/>
              <a:ext cx="537306" cy="514064"/>
              <a:chOff x="6084971" y="4153978"/>
              <a:chExt cx="537306" cy="514064"/>
            </a:xfrm>
          </p:grpSpPr>
          <p:sp>
            <p:nvSpPr>
              <p:cNvPr id="5023" name="Google Shape;5023;p26"/>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4" name="Google Shape;5024;p26"/>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5" name="Google Shape;5025;p26"/>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6" name="Google Shape;5026;p26"/>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7" name="Google Shape;5027;p26"/>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8" name="Google Shape;5028;p26"/>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9" name="Google Shape;5029;p26"/>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0" name="Google Shape;5030;p26"/>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1" name="Google Shape;5031;p26"/>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2" name="Google Shape;5032;p26"/>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3" name="Google Shape;5033;p26"/>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4" name="Google Shape;5034;p26"/>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5" name="Google Shape;5035;p26"/>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6" name="Google Shape;5036;p26"/>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7" name="Google Shape;5037;p26"/>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8" name="Google Shape;5038;p26"/>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9" name="Google Shape;5039;p26"/>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0" name="Google Shape;5040;p26"/>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1" name="Google Shape;5041;p26"/>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2" name="Google Shape;5042;p26"/>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3" name="Google Shape;5043;p26"/>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4" name="Google Shape;5044;p26"/>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5" name="Google Shape;5045;p26"/>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6" name="Google Shape;5046;p26"/>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47" name="Google Shape;5047;p26"/>
            <p:cNvSpPr/>
            <p:nvPr/>
          </p:nvSpPr>
          <p:spPr>
            <a:xfrm>
              <a:off x="5451684" y="4143927"/>
              <a:ext cx="318285" cy="530920"/>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48" name="Google Shape;5048;p26"/>
          <p:cNvGrpSpPr/>
          <p:nvPr/>
        </p:nvGrpSpPr>
        <p:grpSpPr>
          <a:xfrm>
            <a:off x="-1113949" y="3752303"/>
            <a:ext cx="10995577" cy="2629685"/>
            <a:chOff x="-1113949" y="3752303"/>
            <a:chExt cx="10995577" cy="2629685"/>
          </a:xfrm>
        </p:grpSpPr>
        <p:sp>
          <p:nvSpPr>
            <p:cNvPr id="5049" name="Google Shape;5049;p26"/>
            <p:cNvSpPr/>
            <p:nvPr/>
          </p:nvSpPr>
          <p:spPr>
            <a:xfrm>
              <a:off x="7828475" y="3752303"/>
              <a:ext cx="2053153" cy="2629685"/>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0" name="Google Shape;5050;p26"/>
            <p:cNvSpPr/>
            <p:nvPr/>
          </p:nvSpPr>
          <p:spPr>
            <a:xfrm>
              <a:off x="-1113949" y="3843791"/>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51"/>
        <p:cNvGrpSpPr/>
        <p:nvPr/>
      </p:nvGrpSpPr>
      <p:grpSpPr>
        <a:xfrm>
          <a:off x="0" y="0"/>
          <a:ext cx="0" cy="0"/>
          <a:chOff x="0" y="0"/>
          <a:chExt cx="0" cy="0"/>
        </a:xfrm>
      </p:grpSpPr>
      <p:pic>
        <p:nvPicPr>
          <p:cNvPr id="5052" name="Google Shape;5052;p27"/>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053" name="Google Shape;5053;p27"/>
          <p:cNvGrpSpPr/>
          <p:nvPr/>
        </p:nvGrpSpPr>
        <p:grpSpPr>
          <a:xfrm>
            <a:off x="-54521" y="4302722"/>
            <a:ext cx="9279142" cy="866714"/>
            <a:chOff x="0" y="4288950"/>
            <a:chExt cx="9144714" cy="854158"/>
          </a:xfrm>
        </p:grpSpPr>
        <p:sp>
          <p:nvSpPr>
            <p:cNvPr id="5054" name="Google Shape;5054;p27"/>
            <p:cNvSpPr/>
            <p:nvPr/>
          </p:nvSpPr>
          <p:spPr>
            <a:xfrm>
              <a:off x="0" y="4435878"/>
              <a:ext cx="9144714" cy="707231"/>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5" name="Google Shape;5055;p27"/>
            <p:cNvSpPr/>
            <p:nvPr/>
          </p:nvSpPr>
          <p:spPr>
            <a:xfrm>
              <a:off x="8074651" y="4327151"/>
              <a:ext cx="356126" cy="704801"/>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6" name="Google Shape;5056;p27"/>
            <p:cNvSpPr/>
            <p:nvPr/>
          </p:nvSpPr>
          <p:spPr>
            <a:xfrm>
              <a:off x="3067200" y="4288950"/>
              <a:ext cx="355006" cy="572335"/>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7" name="Google Shape;5057;p27"/>
            <p:cNvGrpSpPr/>
            <p:nvPr/>
          </p:nvGrpSpPr>
          <p:grpSpPr>
            <a:xfrm rot="-1584525">
              <a:off x="4410288" y="4455395"/>
              <a:ext cx="394645" cy="352719"/>
              <a:chOff x="4779570" y="4182077"/>
              <a:chExt cx="394620" cy="352697"/>
            </a:xfrm>
          </p:grpSpPr>
          <p:sp>
            <p:nvSpPr>
              <p:cNvPr id="5058" name="Google Shape;5058;p27"/>
              <p:cNvSpPr/>
              <p:nvPr/>
            </p:nvSpPr>
            <p:spPr>
              <a:xfrm>
                <a:off x="4805269" y="4182077"/>
                <a:ext cx="281668" cy="352697"/>
              </a:xfrm>
              <a:custGeom>
                <a:avLst/>
                <a:gdLst/>
                <a:ahLst/>
                <a:cxnLst/>
                <a:rect l="l" t="t" r="r" b="b"/>
                <a:pathLst>
                  <a:path w="281668" h="352697" extrusionOk="0">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9" name="Google Shape;5059;p27"/>
              <p:cNvSpPr/>
              <p:nvPr/>
            </p:nvSpPr>
            <p:spPr>
              <a:xfrm>
                <a:off x="4888615" y="4370479"/>
                <a:ext cx="285575" cy="103006"/>
              </a:xfrm>
              <a:custGeom>
                <a:avLst/>
                <a:gdLst/>
                <a:ahLst/>
                <a:cxnLst/>
                <a:rect l="l" t="t" r="r" b="b"/>
                <a:pathLst>
                  <a:path w="285575" h="103006" extrusionOk="0">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0" name="Google Shape;5060;p27"/>
              <p:cNvSpPr/>
              <p:nvPr/>
            </p:nvSpPr>
            <p:spPr>
              <a:xfrm>
                <a:off x="4881784" y="4189316"/>
                <a:ext cx="80614" cy="291563"/>
              </a:xfrm>
              <a:custGeom>
                <a:avLst/>
                <a:gdLst/>
                <a:ahLst/>
                <a:cxnLst/>
                <a:rect l="l" t="t" r="r" b="b"/>
                <a:pathLst>
                  <a:path w="80614" h="291563" extrusionOk="0">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1" name="Google Shape;5061;p27"/>
              <p:cNvSpPr/>
              <p:nvPr/>
            </p:nvSpPr>
            <p:spPr>
              <a:xfrm>
                <a:off x="4779570" y="4288887"/>
                <a:ext cx="126059" cy="156069"/>
              </a:xfrm>
              <a:custGeom>
                <a:avLst/>
                <a:gdLst/>
                <a:ahLst/>
                <a:cxnLst/>
                <a:rect l="l" t="t" r="r" b="b"/>
                <a:pathLst>
                  <a:path w="126059" h="156069" extrusionOk="0">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62" name="Google Shape;5062;p27"/>
            <p:cNvGrpSpPr/>
            <p:nvPr/>
          </p:nvGrpSpPr>
          <p:grpSpPr>
            <a:xfrm rot="1559072">
              <a:off x="5552295" y="4393407"/>
              <a:ext cx="441124" cy="422089"/>
              <a:chOff x="6084971" y="4153978"/>
              <a:chExt cx="537306" cy="514064"/>
            </a:xfrm>
          </p:grpSpPr>
          <p:sp>
            <p:nvSpPr>
              <p:cNvPr id="5063" name="Google Shape;5063;p27"/>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4" name="Google Shape;5064;p27"/>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5" name="Google Shape;5065;p27"/>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6" name="Google Shape;5066;p27"/>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7" name="Google Shape;5067;p27"/>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8" name="Google Shape;5068;p27"/>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9" name="Google Shape;5069;p27"/>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0" name="Google Shape;5070;p27"/>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1" name="Google Shape;5071;p27"/>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2" name="Google Shape;5072;p27"/>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3" name="Google Shape;5073;p27"/>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4" name="Google Shape;5074;p27"/>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5" name="Google Shape;5075;p27"/>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6" name="Google Shape;5076;p27"/>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7" name="Google Shape;5077;p27"/>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8" name="Google Shape;5078;p27"/>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9" name="Google Shape;5079;p27"/>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0" name="Google Shape;5080;p27"/>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1" name="Google Shape;5081;p27"/>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2" name="Google Shape;5082;p27"/>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3" name="Google Shape;5083;p27"/>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4" name="Google Shape;5084;p27"/>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5" name="Google Shape;5085;p27"/>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6" name="Google Shape;5086;p27"/>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7" name="Google Shape;5087;p27"/>
            <p:cNvGrpSpPr/>
            <p:nvPr/>
          </p:nvGrpSpPr>
          <p:grpSpPr>
            <a:xfrm>
              <a:off x="7075284" y="4516965"/>
              <a:ext cx="350219" cy="229552"/>
              <a:chOff x="6686871" y="4271040"/>
              <a:chExt cx="350219" cy="229552"/>
            </a:xfrm>
          </p:grpSpPr>
          <p:grpSp>
            <p:nvGrpSpPr>
              <p:cNvPr id="5088" name="Google Shape;5088;p27"/>
              <p:cNvGrpSpPr/>
              <p:nvPr/>
            </p:nvGrpSpPr>
            <p:grpSpPr>
              <a:xfrm>
                <a:off x="6686871" y="4271040"/>
                <a:ext cx="288402" cy="202311"/>
                <a:chOff x="6686871" y="4271040"/>
                <a:chExt cx="288402" cy="202311"/>
              </a:xfrm>
            </p:grpSpPr>
            <p:sp>
              <p:nvSpPr>
                <p:cNvPr id="5089" name="Google Shape;5089;p27"/>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0" name="Google Shape;5090;p27"/>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1" name="Google Shape;5091;p27"/>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2" name="Google Shape;5092;p27"/>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3" name="Google Shape;5093;p27"/>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4" name="Google Shape;5094;p27"/>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5" name="Google Shape;5095;p27"/>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6" name="Google Shape;5096;p27"/>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7" name="Google Shape;5097;p27"/>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8" name="Google Shape;5098;p27"/>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9" name="Google Shape;5099;p27"/>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0" name="Google Shape;5100;p27"/>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1" name="Google Shape;5101;p27"/>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2" name="Google Shape;5102;p27"/>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3" name="Google Shape;5103;p27"/>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04" name="Google Shape;5104;p27"/>
              <p:cNvGrpSpPr/>
              <p:nvPr/>
            </p:nvGrpSpPr>
            <p:grpSpPr>
              <a:xfrm>
                <a:off x="6832589" y="4377859"/>
                <a:ext cx="204501" cy="122733"/>
                <a:chOff x="6832589" y="4377859"/>
                <a:chExt cx="204501" cy="122733"/>
              </a:xfrm>
            </p:grpSpPr>
            <p:sp>
              <p:nvSpPr>
                <p:cNvPr id="5105" name="Google Shape;5105;p27"/>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6" name="Google Shape;5106;p27"/>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7" name="Google Shape;5107;p27"/>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5108" name="Google Shape;5108;p27"/>
          <p:cNvSpPr/>
          <p:nvPr/>
        </p:nvSpPr>
        <p:spPr>
          <a:xfrm>
            <a:off x="-718125" y="4133001"/>
            <a:ext cx="2154278" cy="2759206"/>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09" name="Google Shape;5109;p27"/>
          <p:cNvGrpSpPr/>
          <p:nvPr/>
        </p:nvGrpSpPr>
        <p:grpSpPr>
          <a:xfrm>
            <a:off x="-255249" y="240067"/>
            <a:ext cx="8686017" cy="1902369"/>
            <a:chOff x="-255249" y="240068"/>
            <a:chExt cx="8686017" cy="1902369"/>
          </a:xfrm>
        </p:grpSpPr>
        <p:sp>
          <p:nvSpPr>
            <p:cNvPr id="5110" name="Google Shape;5110;p27"/>
            <p:cNvSpPr/>
            <p:nvPr/>
          </p:nvSpPr>
          <p:spPr>
            <a:xfrm>
              <a:off x="6105731" y="240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1" name="Google Shape;5111;p27"/>
            <p:cNvSpPr/>
            <p:nvPr/>
          </p:nvSpPr>
          <p:spPr>
            <a:xfrm>
              <a:off x="-255249" y="1744925"/>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12"/>
        <p:cNvGrpSpPr/>
        <p:nvPr/>
      </p:nvGrpSpPr>
      <p:grpSpPr>
        <a:xfrm>
          <a:off x="0" y="0"/>
          <a:ext cx="0" cy="0"/>
          <a:chOff x="0" y="0"/>
          <a:chExt cx="0" cy="0"/>
        </a:xfrm>
      </p:grpSpPr>
      <p:pic>
        <p:nvPicPr>
          <p:cNvPr id="5113" name="Google Shape;5113;p28"/>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114" name="Google Shape;5114;p28"/>
          <p:cNvGrpSpPr/>
          <p:nvPr/>
        </p:nvGrpSpPr>
        <p:grpSpPr>
          <a:xfrm>
            <a:off x="-31449" y="4410766"/>
            <a:ext cx="9206898" cy="737823"/>
            <a:chOff x="0" y="4410614"/>
            <a:chExt cx="9144714" cy="732840"/>
          </a:xfrm>
        </p:grpSpPr>
        <p:sp>
          <p:nvSpPr>
            <p:cNvPr id="5115" name="Google Shape;5115;p28"/>
            <p:cNvSpPr/>
            <p:nvPr/>
          </p:nvSpPr>
          <p:spPr>
            <a:xfrm rot="1224496">
              <a:off x="241161" y="4462623"/>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6" name="Google Shape;5116;p28"/>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7" name="Google Shape;5117;p28"/>
            <p:cNvGrpSpPr/>
            <p:nvPr/>
          </p:nvGrpSpPr>
          <p:grpSpPr>
            <a:xfrm>
              <a:off x="1551463" y="4598007"/>
              <a:ext cx="287198" cy="299396"/>
              <a:chOff x="7800138" y="4120069"/>
              <a:chExt cx="677513" cy="706289"/>
            </a:xfrm>
          </p:grpSpPr>
          <p:sp>
            <p:nvSpPr>
              <p:cNvPr id="5118" name="Google Shape;5118;p28"/>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9" name="Google Shape;5119;p28"/>
              <p:cNvGrpSpPr/>
              <p:nvPr/>
            </p:nvGrpSpPr>
            <p:grpSpPr>
              <a:xfrm>
                <a:off x="7800138" y="4237226"/>
                <a:ext cx="677513" cy="456842"/>
                <a:chOff x="7800138" y="4237226"/>
                <a:chExt cx="677513" cy="456842"/>
              </a:xfrm>
            </p:grpSpPr>
            <p:sp>
              <p:nvSpPr>
                <p:cNvPr id="5120" name="Google Shape;5120;p28"/>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1" name="Google Shape;5121;p28"/>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2" name="Google Shape;5122;p28"/>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23" name="Google Shape;5123;p28"/>
            <p:cNvGrpSpPr/>
            <p:nvPr/>
          </p:nvGrpSpPr>
          <p:grpSpPr>
            <a:xfrm>
              <a:off x="5239723" y="4493717"/>
              <a:ext cx="287190" cy="274716"/>
              <a:chOff x="6084971" y="4153978"/>
              <a:chExt cx="537306" cy="514064"/>
            </a:xfrm>
          </p:grpSpPr>
          <p:sp>
            <p:nvSpPr>
              <p:cNvPr id="5124" name="Google Shape;5124;p28"/>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5" name="Google Shape;5125;p28"/>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6" name="Google Shape;5126;p28"/>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7" name="Google Shape;5127;p28"/>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8" name="Google Shape;5128;p28"/>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9" name="Google Shape;5129;p28"/>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0" name="Google Shape;5130;p28"/>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1" name="Google Shape;5131;p28"/>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2" name="Google Shape;5132;p28"/>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3" name="Google Shape;5133;p28"/>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4" name="Google Shape;5134;p28"/>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5" name="Google Shape;5135;p28"/>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6" name="Google Shape;5136;p28"/>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7" name="Google Shape;5137;p28"/>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8" name="Google Shape;5138;p28"/>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9" name="Google Shape;5139;p28"/>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0" name="Google Shape;5140;p28"/>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1" name="Google Shape;5141;p28"/>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2" name="Google Shape;5142;p28"/>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3" name="Google Shape;5143;p28"/>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4" name="Google Shape;5144;p28"/>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5" name="Google Shape;5145;p28"/>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6" name="Google Shape;5146;p28"/>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7" name="Google Shape;5147;p28"/>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48" name="Google Shape;5148;p28"/>
            <p:cNvSpPr/>
            <p:nvPr/>
          </p:nvSpPr>
          <p:spPr>
            <a:xfrm rot="-942382">
              <a:off x="7212018" y="4629171"/>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9" name="Google Shape;5149;p28"/>
            <p:cNvGrpSpPr/>
            <p:nvPr/>
          </p:nvGrpSpPr>
          <p:grpSpPr>
            <a:xfrm>
              <a:off x="4069972" y="4447536"/>
              <a:ext cx="453893" cy="664797"/>
              <a:chOff x="2932101" y="3522851"/>
              <a:chExt cx="722185" cy="1057751"/>
            </a:xfrm>
          </p:grpSpPr>
          <p:sp>
            <p:nvSpPr>
              <p:cNvPr id="5150" name="Google Shape;5150;p28"/>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1" name="Google Shape;5151;p28"/>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2" name="Google Shape;5152;p28"/>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3" name="Google Shape;5153;p28"/>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4" name="Google Shape;5154;p28"/>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5" name="Google Shape;5155;p28"/>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6" name="Google Shape;5156;p28"/>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7" name="Google Shape;5157;p28"/>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8" name="Google Shape;5158;p28"/>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9" name="Google Shape;5159;p28"/>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0" name="Google Shape;5160;p28"/>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1" name="Google Shape;5161;p28"/>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2" name="Google Shape;5162;p28"/>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3" name="Google Shape;5163;p28"/>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4" name="Google Shape;5164;p28"/>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5" name="Google Shape;5165;p28"/>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6" name="Google Shape;5166;p28"/>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7" name="Google Shape;5167;p28"/>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8" name="Google Shape;5168;p28"/>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9" name="Google Shape;5169;p28"/>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0" name="Google Shape;5170;p28"/>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1" name="Google Shape;5171;p28"/>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2" name="Google Shape;5172;p28"/>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3" name="Google Shape;5173;p28"/>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4" name="Google Shape;5174;p28"/>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5" name="Google Shape;5175;p28"/>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6" name="Google Shape;5176;p28"/>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7" name="Google Shape;5177;p28"/>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8" name="Google Shape;5178;p28"/>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9" name="Google Shape;5179;p28"/>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0" name="Google Shape;5180;p28"/>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1" name="Google Shape;5181;p28"/>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2" name="Google Shape;5182;p28"/>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3" name="Google Shape;5183;p28"/>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4" name="Google Shape;5184;p28"/>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5" name="Google Shape;5185;p28"/>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6" name="Google Shape;5186;p28"/>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7" name="Google Shape;5187;p28"/>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8" name="Google Shape;5188;p28"/>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9" name="Google Shape;5189;p28"/>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0" name="Google Shape;5190;p28"/>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1" name="Google Shape;5191;p28"/>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2" name="Google Shape;5192;p28"/>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3" name="Google Shape;5193;p28"/>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4" name="Google Shape;5194;p28"/>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5" name="Google Shape;5195;p28"/>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6" name="Google Shape;5196;p28"/>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7" name="Google Shape;5197;p28"/>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8" name="Google Shape;5198;p28"/>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9" name="Google Shape;5199;p28"/>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0" name="Google Shape;5200;p28"/>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1" name="Google Shape;5201;p28"/>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2" name="Google Shape;5202;p28"/>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3" name="Google Shape;5203;p28"/>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4" name="Google Shape;5204;p28"/>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5" name="Google Shape;5205;p28"/>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6" name="Google Shape;5206;p28"/>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7" name="Google Shape;5207;p28"/>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8" name="Google Shape;5208;p28"/>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9" name="Google Shape;5209;p28"/>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0" name="Google Shape;5210;p28"/>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1" name="Google Shape;5211;p28"/>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2" name="Google Shape;5212;p28"/>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3" name="Google Shape;5213;p28"/>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4" name="Google Shape;5214;p28"/>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5" name="Google Shape;5215;p28"/>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6" name="Google Shape;5216;p28"/>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7" name="Google Shape;5217;p28"/>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8" name="Google Shape;5218;p28"/>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9" name="Google Shape;5219;p28"/>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0" name="Google Shape;5220;p28"/>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1" name="Google Shape;5221;p28"/>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2" name="Google Shape;5222;p28"/>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3" name="Google Shape;5223;p28"/>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4" name="Google Shape;5224;p28"/>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5" name="Google Shape;5225;p28"/>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6" name="Google Shape;5226;p28"/>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7" name="Google Shape;5227;p28"/>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8" name="Google Shape;5228;p28"/>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9" name="Google Shape;5229;p28"/>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0" name="Google Shape;5230;p28"/>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1" name="Google Shape;5231;p28"/>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2" name="Google Shape;5232;p28"/>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3" name="Google Shape;5233;p28"/>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4" name="Google Shape;5234;p28"/>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5" name="Google Shape;5235;p28"/>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6" name="Google Shape;5236;p28"/>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7" name="Google Shape;5237;p28"/>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8" name="Google Shape;5238;p28"/>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9" name="Google Shape;5239;p28"/>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0" name="Google Shape;5240;p28"/>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1" name="Google Shape;5241;p28"/>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2" name="Google Shape;5242;p28"/>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3" name="Google Shape;5243;p28"/>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4" name="Google Shape;5244;p28"/>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5" name="Google Shape;5245;p28"/>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6" name="Google Shape;5246;p28"/>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7" name="Google Shape;5247;p28"/>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8" name="Google Shape;5248;p28"/>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9" name="Google Shape;5249;p28"/>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0" name="Google Shape;5250;p28"/>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1" name="Google Shape;5251;p28"/>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2" name="Google Shape;5252;p28"/>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3" name="Google Shape;5253;p28"/>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4" name="Google Shape;5254;p28"/>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5" name="Google Shape;5255;p28"/>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6" name="Google Shape;5256;p28"/>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7" name="Google Shape;5257;p28"/>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8" name="Google Shape;5258;p28"/>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9" name="Google Shape;5259;p28"/>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0" name="Google Shape;5260;p28"/>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1" name="Google Shape;5261;p28"/>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2" name="Google Shape;5262;p28"/>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3" name="Google Shape;5263;p28"/>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4" name="Google Shape;5264;p28"/>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5" name="Google Shape;5265;p28"/>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6" name="Google Shape;5266;p28"/>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7" name="Google Shape;5267;p28"/>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8" name="Google Shape;5268;p28"/>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9" name="Google Shape;5269;p28"/>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0" name="Google Shape;5270;p28"/>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1" name="Google Shape;5271;p28"/>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2" name="Google Shape;5272;p28"/>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3" name="Google Shape;5273;p28"/>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4" name="Google Shape;5274;p28"/>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5" name="Google Shape;5275;p28"/>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6" name="Google Shape;5276;p28"/>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7" name="Google Shape;5277;p28"/>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8" name="Google Shape;5278;p28"/>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28"/>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0" name="Google Shape;5280;p28"/>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1" name="Google Shape;5281;p28"/>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28"/>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28"/>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28"/>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28"/>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28"/>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28"/>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28"/>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28"/>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0" name="Google Shape;5290;p28"/>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1" name="Google Shape;5291;p28"/>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2" name="Google Shape;5292;p28"/>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3" name="Google Shape;5293;p28"/>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4" name="Google Shape;5294;p28"/>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5" name="Google Shape;5295;p28"/>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6" name="Google Shape;5296;p28"/>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28"/>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28"/>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28"/>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28"/>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28"/>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28"/>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28"/>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28"/>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28"/>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28"/>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28"/>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28"/>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28"/>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28"/>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28"/>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28"/>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28"/>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4" name="Google Shape;5314;p28"/>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5" name="Google Shape;5315;p28"/>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6" name="Google Shape;5316;p28"/>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7" name="Google Shape;5317;p28"/>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28"/>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28"/>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28"/>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28"/>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2" name="Google Shape;5322;p28"/>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3" name="Google Shape;5323;p28"/>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4" name="Google Shape;5324;p28"/>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5" name="Google Shape;5325;p28"/>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28"/>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28"/>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28"/>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9" name="Google Shape;5329;p28"/>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0" name="Google Shape;5330;p28"/>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1" name="Google Shape;5331;p28"/>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28"/>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3" name="Google Shape;5333;p28"/>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4" name="Google Shape;5334;p28"/>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28"/>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6" name="Google Shape;5336;p28"/>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7" name="Google Shape;5337;p28"/>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8" name="Google Shape;5338;p28"/>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9" name="Google Shape;5339;p28"/>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28"/>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28"/>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28"/>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28"/>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28"/>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28"/>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6" name="Google Shape;5346;p28"/>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7" name="Google Shape;5347;p28"/>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8" name="Google Shape;5348;p28"/>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9" name="Google Shape;5349;p28"/>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28"/>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28"/>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28"/>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28"/>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28"/>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28"/>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6" name="Google Shape;5356;p28"/>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7" name="Google Shape;5357;p28"/>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8" name="Google Shape;5358;p28"/>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9" name="Google Shape;5359;p28"/>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0" name="Google Shape;5360;p28"/>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1" name="Google Shape;5361;p28"/>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2" name="Google Shape;5362;p28"/>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28"/>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28"/>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28"/>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28"/>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28"/>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8" name="Google Shape;5368;p28"/>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9" name="Google Shape;5369;p28"/>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28"/>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28"/>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28"/>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28"/>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28"/>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28"/>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6" name="Google Shape;5376;p28"/>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7" name="Google Shape;5377;p28"/>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28"/>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9" name="Google Shape;5379;p28"/>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0" name="Google Shape;5380;p28"/>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28"/>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2" name="Google Shape;5382;p28"/>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3" name="Google Shape;5383;p28"/>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4" name="Google Shape;5384;p28"/>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5" name="Google Shape;5385;p28"/>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6" name="Google Shape;5386;p28"/>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7" name="Google Shape;5387;p28"/>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8" name="Google Shape;5388;p28"/>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9" name="Google Shape;5389;p28"/>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0" name="Google Shape;5390;p28"/>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1" name="Google Shape;5391;p28"/>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2" name="Google Shape;5392;p28"/>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3" name="Google Shape;5393;p28"/>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4" name="Google Shape;5394;p28"/>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5" name="Google Shape;5395;p28"/>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28"/>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28"/>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28"/>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28"/>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28"/>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28"/>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2" name="Google Shape;5402;p28"/>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28"/>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4" name="Google Shape;5404;p28"/>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5" name="Google Shape;5405;p28"/>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28"/>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7" name="Google Shape;5407;p28"/>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8" name="Google Shape;5408;p28"/>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9" name="Google Shape;5409;p28"/>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0" name="Google Shape;5410;p28"/>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1" name="Google Shape;5411;p28"/>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2" name="Google Shape;5412;p28"/>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3" name="Google Shape;5413;p28"/>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4" name="Google Shape;5414;p28"/>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5" name="Google Shape;5415;p28"/>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6" name="Google Shape;5416;p28"/>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7" name="Google Shape;5417;p28"/>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8" name="Google Shape;5418;p28"/>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9" name="Google Shape;5419;p28"/>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0" name="Google Shape;5420;p28"/>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1" name="Google Shape;5421;p28"/>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2" name="Google Shape;5422;p28"/>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3" name="Google Shape;5423;p28"/>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4" name="Google Shape;5424;p28"/>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5" name="Google Shape;5425;p28"/>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6" name="Google Shape;5426;p28"/>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427" name="Google Shape;5427;p28"/>
          <p:cNvSpPr/>
          <p:nvPr/>
        </p:nvSpPr>
        <p:spPr>
          <a:xfrm>
            <a:off x="7372812" y="4170725"/>
            <a:ext cx="2115925"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28" name="Google Shape;5428;p28"/>
          <p:cNvGrpSpPr/>
          <p:nvPr/>
        </p:nvGrpSpPr>
        <p:grpSpPr>
          <a:xfrm>
            <a:off x="159276" y="340750"/>
            <a:ext cx="8788577" cy="831094"/>
            <a:chOff x="159276" y="340750"/>
            <a:chExt cx="8788577" cy="831094"/>
          </a:xfrm>
        </p:grpSpPr>
        <p:sp>
          <p:nvSpPr>
            <p:cNvPr id="5429" name="Google Shape;5429;p28"/>
            <p:cNvSpPr/>
            <p:nvPr/>
          </p:nvSpPr>
          <p:spPr>
            <a:xfrm flipH="1">
              <a:off x="159276" y="34075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0" name="Google Shape;5430;p28"/>
            <p:cNvSpPr/>
            <p:nvPr/>
          </p:nvSpPr>
          <p:spPr>
            <a:xfrm flipH="1">
              <a:off x="7111073" y="872400"/>
              <a:ext cx="1836779"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0"/>
        <p:cNvGrpSpPr/>
        <p:nvPr/>
      </p:nvGrpSpPr>
      <p:grpSpPr>
        <a:xfrm>
          <a:off x="0" y="0"/>
          <a:ext cx="0" cy="0"/>
          <a:chOff x="0" y="0"/>
          <a:chExt cx="0" cy="0"/>
        </a:xfrm>
      </p:grpSpPr>
      <p:pic>
        <p:nvPicPr>
          <p:cNvPr id="561" name="Google Shape;561;p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562" name="Google Shape;562;p3"/>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3" name="Google Shape;563;p3"/>
          <p:cNvSpPr txBox="1">
            <a:spLocks noGrp="1"/>
          </p:cNvSpPr>
          <p:nvPr>
            <p:ph type="title" idx="2" hasCustomPrompt="1"/>
          </p:nvPr>
        </p:nvSpPr>
        <p:spPr>
          <a:xfrm>
            <a:off x="4047175" y="96175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64" name="Google Shape;564;p3"/>
          <p:cNvSpPr>
            <a:spLocks noGrp="1"/>
          </p:cNvSpPr>
          <p:nvPr>
            <p:ph type="pic" idx="3"/>
          </p:nvPr>
        </p:nvSpPr>
        <p:spPr>
          <a:xfrm>
            <a:off x="713225" y="539500"/>
            <a:ext cx="2760600" cy="4064400"/>
          </a:xfrm>
          <a:prstGeom prst="roundRect">
            <a:avLst>
              <a:gd name="adj" fmla="val 16667"/>
            </a:avLst>
          </a:prstGeom>
          <a:noFill/>
          <a:ln>
            <a:noFill/>
          </a:ln>
        </p:spPr>
      </p:sp>
      <p:sp>
        <p:nvSpPr>
          <p:cNvPr id="565" name="Google Shape;565;p3"/>
          <p:cNvSpPr/>
          <p:nvPr/>
        </p:nvSpPr>
        <p:spPr>
          <a:xfrm>
            <a:off x="7344925" y="372600"/>
            <a:ext cx="2069283" cy="47836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
          <p:cNvSpPr/>
          <p:nvPr/>
        </p:nvSpPr>
        <p:spPr>
          <a:xfrm>
            <a:off x="0" y="4182724"/>
            <a:ext cx="9136711" cy="978932"/>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 name="Google Shape;567;p3"/>
          <p:cNvGrpSpPr/>
          <p:nvPr/>
        </p:nvGrpSpPr>
        <p:grpSpPr>
          <a:xfrm>
            <a:off x="0" y="4088826"/>
            <a:ext cx="9144714" cy="1061689"/>
            <a:chOff x="0" y="4088826"/>
            <a:chExt cx="9144714" cy="1061689"/>
          </a:xfrm>
        </p:grpSpPr>
        <p:sp>
          <p:nvSpPr>
            <p:cNvPr id="568" name="Google Shape;568;p3"/>
            <p:cNvSpPr/>
            <p:nvPr/>
          </p:nvSpPr>
          <p:spPr>
            <a:xfrm>
              <a:off x="0" y="4313625"/>
              <a:ext cx="9144714" cy="836890"/>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9" name="Google Shape;569;p3"/>
            <p:cNvGrpSpPr/>
            <p:nvPr/>
          </p:nvGrpSpPr>
          <p:grpSpPr>
            <a:xfrm>
              <a:off x="249225" y="4088826"/>
              <a:ext cx="464004" cy="679605"/>
              <a:chOff x="2932101" y="3522851"/>
              <a:chExt cx="722185" cy="1057751"/>
            </a:xfrm>
          </p:grpSpPr>
          <p:sp>
            <p:nvSpPr>
              <p:cNvPr id="570" name="Google Shape;570;p3"/>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3"/>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3"/>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3"/>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3"/>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3"/>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3"/>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3"/>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3"/>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3"/>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3"/>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3"/>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3"/>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3"/>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3"/>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3"/>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3"/>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3"/>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3"/>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3"/>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3"/>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3"/>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3"/>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3"/>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3"/>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3"/>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3"/>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3"/>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3"/>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3"/>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3"/>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3"/>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3"/>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3"/>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3"/>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3"/>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3"/>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3"/>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3"/>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3"/>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3"/>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3"/>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3"/>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3"/>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3"/>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3"/>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3"/>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3"/>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3"/>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3"/>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3"/>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3"/>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3"/>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3"/>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3"/>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3"/>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3"/>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3"/>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3"/>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3"/>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3"/>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3"/>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3"/>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3"/>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3"/>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3"/>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3"/>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3"/>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3"/>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3"/>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3"/>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3"/>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3"/>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3"/>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3"/>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3"/>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3"/>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3"/>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3"/>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3"/>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3"/>
            <p:cNvGrpSpPr/>
            <p:nvPr/>
          </p:nvGrpSpPr>
          <p:grpSpPr>
            <a:xfrm>
              <a:off x="5722395" y="4487023"/>
              <a:ext cx="123920" cy="116879"/>
              <a:chOff x="5255820" y="4539923"/>
              <a:chExt cx="123920" cy="116879"/>
            </a:xfrm>
          </p:grpSpPr>
          <p:sp>
            <p:nvSpPr>
              <p:cNvPr id="848" name="Google Shape;848;p3"/>
              <p:cNvSpPr/>
              <p:nvPr/>
            </p:nvSpPr>
            <p:spPr>
              <a:xfrm>
                <a:off x="5255820" y="4539923"/>
                <a:ext cx="78077" cy="88304"/>
              </a:xfrm>
              <a:custGeom>
                <a:avLst/>
                <a:gdLst/>
                <a:ahLst/>
                <a:cxnLst/>
                <a:rect l="l" t="t" r="r" b="b"/>
                <a:pathLst>
                  <a:path w="78077" h="88304" extrusionOk="0">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3"/>
              <p:cNvSpPr/>
              <p:nvPr/>
            </p:nvSpPr>
            <p:spPr>
              <a:xfrm>
                <a:off x="5310651" y="4542503"/>
                <a:ext cx="32133" cy="100012"/>
              </a:xfrm>
              <a:custGeom>
                <a:avLst/>
                <a:gdLst/>
                <a:ahLst/>
                <a:cxnLst/>
                <a:rect l="l" t="t" r="r" b="b"/>
                <a:pathLst>
                  <a:path w="32133" h="100012" extrusionOk="0">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3"/>
              <p:cNvSpPr/>
              <p:nvPr/>
            </p:nvSpPr>
            <p:spPr>
              <a:xfrm>
                <a:off x="5316054" y="4569539"/>
                <a:ext cx="63686" cy="82500"/>
              </a:xfrm>
              <a:custGeom>
                <a:avLst/>
                <a:gdLst/>
                <a:ahLst/>
                <a:cxnLst/>
                <a:rect l="l" t="t" r="r" b="b"/>
                <a:pathLst>
                  <a:path w="63686" h="82500" extrusionOk="0">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3"/>
              <p:cNvSpPr/>
              <p:nvPr/>
            </p:nvSpPr>
            <p:spPr>
              <a:xfrm>
                <a:off x="5255916" y="4583384"/>
                <a:ext cx="82753" cy="73418"/>
              </a:xfrm>
              <a:custGeom>
                <a:avLst/>
                <a:gdLst/>
                <a:ahLst/>
                <a:cxnLst/>
                <a:rect l="l" t="t" r="r" b="b"/>
                <a:pathLst>
                  <a:path w="82753" h="73418" extrusionOk="0">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2" name="Google Shape;852;p3"/>
            <p:cNvGrpSpPr/>
            <p:nvPr/>
          </p:nvGrpSpPr>
          <p:grpSpPr>
            <a:xfrm>
              <a:off x="6919779" y="4382404"/>
              <a:ext cx="425139" cy="443196"/>
              <a:chOff x="7800138" y="4120069"/>
              <a:chExt cx="677513" cy="706289"/>
            </a:xfrm>
          </p:grpSpPr>
          <p:sp>
            <p:nvSpPr>
              <p:cNvPr id="853" name="Google Shape;853;p3"/>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4" name="Google Shape;854;p3"/>
              <p:cNvGrpSpPr/>
              <p:nvPr/>
            </p:nvGrpSpPr>
            <p:grpSpPr>
              <a:xfrm>
                <a:off x="7800138" y="4237226"/>
                <a:ext cx="677513" cy="456842"/>
                <a:chOff x="7800138" y="4237226"/>
                <a:chExt cx="677513" cy="456842"/>
              </a:xfrm>
            </p:grpSpPr>
            <p:sp>
              <p:nvSpPr>
                <p:cNvPr id="855" name="Google Shape;855;p3"/>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3"/>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3"/>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8" name="Google Shape;858;p3"/>
            <p:cNvGrpSpPr/>
            <p:nvPr/>
          </p:nvGrpSpPr>
          <p:grpSpPr>
            <a:xfrm>
              <a:off x="4845739" y="4088827"/>
              <a:ext cx="349075" cy="478596"/>
              <a:chOff x="4152254" y="3884039"/>
              <a:chExt cx="478250" cy="655701"/>
            </a:xfrm>
          </p:grpSpPr>
          <p:grpSp>
            <p:nvGrpSpPr>
              <p:cNvPr id="859" name="Google Shape;859;p3"/>
              <p:cNvGrpSpPr/>
              <p:nvPr/>
            </p:nvGrpSpPr>
            <p:grpSpPr>
              <a:xfrm>
                <a:off x="4152254" y="3884039"/>
                <a:ext cx="447619" cy="294132"/>
                <a:chOff x="4152254" y="3884039"/>
                <a:chExt cx="447619" cy="294132"/>
              </a:xfrm>
            </p:grpSpPr>
            <p:sp>
              <p:nvSpPr>
                <p:cNvPr id="860" name="Google Shape;860;p3"/>
                <p:cNvSpPr/>
                <p:nvPr/>
              </p:nvSpPr>
              <p:spPr>
                <a:xfrm>
                  <a:off x="4165754" y="4118450"/>
                  <a:ext cx="24218" cy="34194"/>
                </a:xfrm>
                <a:custGeom>
                  <a:avLst/>
                  <a:gdLst/>
                  <a:ahLst/>
                  <a:cxnLst/>
                  <a:rect l="l" t="t" r="r" b="b"/>
                  <a:pathLst>
                    <a:path w="24218" h="34194" extrusionOk="0">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3"/>
                <p:cNvSpPr/>
                <p:nvPr/>
              </p:nvSpPr>
              <p:spPr>
                <a:xfrm>
                  <a:off x="4182639" y="4105972"/>
                  <a:ext cx="29908" cy="35909"/>
                </a:xfrm>
                <a:custGeom>
                  <a:avLst/>
                  <a:gdLst/>
                  <a:ahLst/>
                  <a:cxnLst/>
                  <a:rect l="l" t="t" r="r" b="b"/>
                  <a:pathLst>
                    <a:path w="29908" h="35909" extrusionOk="0">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
                <p:cNvSpPr/>
                <p:nvPr/>
              </p:nvSpPr>
              <p:spPr>
                <a:xfrm>
                  <a:off x="4200164" y="4095399"/>
                  <a:ext cx="38481" cy="35909"/>
                </a:xfrm>
                <a:custGeom>
                  <a:avLst/>
                  <a:gdLst/>
                  <a:ahLst/>
                  <a:cxnLst/>
                  <a:rect l="l" t="t" r="r" b="b"/>
                  <a:pathLst>
                    <a:path w="38481" h="35909" extrusionOk="0">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3"/>
                <p:cNvSpPr/>
                <p:nvPr/>
              </p:nvSpPr>
              <p:spPr>
                <a:xfrm>
                  <a:off x="4175781" y="4107019"/>
                  <a:ext cx="27717" cy="42957"/>
                </a:xfrm>
                <a:custGeom>
                  <a:avLst/>
                  <a:gdLst/>
                  <a:ahLst/>
                  <a:cxnLst/>
                  <a:rect l="l" t="t" r="r" b="b"/>
                  <a:pathLst>
                    <a:path w="27717" h="42957" extrusionOk="0">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3"/>
                <p:cNvSpPr/>
                <p:nvPr/>
              </p:nvSpPr>
              <p:spPr>
                <a:xfrm>
                  <a:off x="4185972" y="4102162"/>
                  <a:ext cx="37433" cy="42100"/>
                </a:xfrm>
                <a:custGeom>
                  <a:avLst/>
                  <a:gdLst/>
                  <a:ahLst/>
                  <a:cxnLst/>
                  <a:rect l="l" t="t" r="r" b="b"/>
                  <a:pathLst>
                    <a:path w="37433" h="42100" extrusionOk="0">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3"/>
                <p:cNvSpPr/>
                <p:nvPr/>
              </p:nvSpPr>
              <p:spPr>
                <a:xfrm>
                  <a:off x="4201403" y="4096447"/>
                  <a:ext cx="48482" cy="40576"/>
                </a:xfrm>
                <a:custGeom>
                  <a:avLst/>
                  <a:gdLst/>
                  <a:ahLst/>
                  <a:cxnLst/>
                  <a:rect l="l" t="t" r="r" b="b"/>
                  <a:pathLst>
                    <a:path w="48482" h="40576" extrusionOk="0">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3"/>
                <p:cNvSpPr/>
                <p:nvPr/>
              </p:nvSpPr>
              <p:spPr>
                <a:xfrm>
                  <a:off x="4152254" y="4117999"/>
                  <a:ext cx="32575" cy="21215"/>
                </a:xfrm>
                <a:custGeom>
                  <a:avLst/>
                  <a:gdLst/>
                  <a:ahLst/>
                  <a:cxnLst/>
                  <a:rect l="l" t="t" r="r" b="b"/>
                  <a:pathLst>
                    <a:path w="32575" h="21215" extrusionOk="0">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3"/>
                <p:cNvSpPr/>
                <p:nvPr/>
              </p:nvSpPr>
              <p:spPr>
                <a:xfrm>
                  <a:off x="4154730" y="4107475"/>
                  <a:ext cx="45815" cy="19642"/>
                </a:xfrm>
                <a:custGeom>
                  <a:avLst/>
                  <a:gdLst/>
                  <a:ahLst/>
                  <a:cxnLst/>
                  <a:rect l="l" t="t" r="r" b="b"/>
                  <a:pathLst>
                    <a:path w="45815" h="19642" extrusionOk="0">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3"/>
                <p:cNvSpPr/>
                <p:nvPr/>
              </p:nvSpPr>
              <p:spPr>
                <a:xfrm>
                  <a:off x="4160255" y="4097773"/>
                  <a:ext cx="52292" cy="15914"/>
                </a:xfrm>
                <a:custGeom>
                  <a:avLst/>
                  <a:gdLst/>
                  <a:ahLst/>
                  <a:cxnLst/>
                  <a:rect l="l" t="t" r="r" b="b"/>
                  <a:pathLst>
                    <a:path w="52292" h="15914" extrusionOk="0">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3"/>
                <p:cNvSpPr/>
                <p:nvPr/>
              </p:nvSpPr>
              <p:spPr>
                <a:xfrm>
                  <a:off x="4168922" y="4090313"/>
                  <a:ext cx="64579" cy="13372"/>
                </a:xfrm>
                <a:custGeom>
                  <a:avLst/>
                  <a:gdLst/>
                  <a:ahLst/>
                  <a:cxnLst/>
                  <a:rect l="l" t="t" r="r" b="b"/>
                  <a:pathLst>
                    <a:path w="64579" h="13372" extrusionOk="0">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3"/>
                <p:cNvSpPr/>
                <p:nvPr/>
              </p:nvSpPr>
              <p:spPr>
                <a:xfrm>
                  <a:off x="4184734" y="4077016"/>
                  <a:ext cx="64008" cy="8572"/>
                </a:xfrm>
                <a:custGeom>
                  <a:avLst/>
                  <a:gdLst/>
                  <a:ahLst/>
                  <a:cxnLst/>
                  <a:rect l="l" t="t" r="r" b="b"/>
                  <a:pathLst>
                    <a:path w="64008" h="8572" extrusionOk="0">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
                <p:cNvSpPr/>
                <p:nvPr/>
              </p:nvSpPr>
              <p:spPr>
                <a:xfrm>
                  <a:off x="4395416" y="3885087"/>
                  <a:ext cx="10022" cy="48577"/>
                </a:xfrm>
                <a:custGeom>
                  <a:avLst/>
                  <a:gdLst/>
                  <a:ahLst/>
                  <a:cxnLst/>
                  <a:rect l="l" t="t" r="r" b="b"/>
                  <a:pathLst>
                    <a:path w="10022" h="48577" extrusionOk="0">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
                <p:cNvSpPr/>
                <p:nvPr/>
              </p:nvSpPr>
              <p:spPr>
                <a:xfrm>
                  <a:off x="4391018" y="3888516"/>
                  <a:ext cx="8060" cy="45910"/>
                </a:xfrm>
                <a:custGeom>
                  <a:avLst/>
                  <a:gdLst/>
                  <a:ahLst/>
                  <a:cxnLst/>
                  <a:rect l="l" t="t" r="r" b="b"/>
                  <a:pathLst>
                    <a:path w="8060" h="45910" extrusionOk="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
                <p:cNvSpPr/>
                <p:nvPr/>
              </p:nvSpPr>
              <p:spPr>
                <a:xfrm>
                  <a:off x="4383616" y="3893564"/>
                  <a:ext cx="6762" cy="58674"/>
                </a:xfrm>
                <a:custGeom>
                  <a:avLst/>
                  <a:gdLst/>
                  <a:ahLst/>
                  <a:cxnLst/>
                  <a:rect l="l" t="t" r="r" b="b"/>
                  <a:pathLst>
                    <a:path w="6762" h="58674" extrusionOk="0">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
                <p:cNvSpPr/>
                <p:nvPr/>
              </p:nvSpPr>
              <p:spPr>
                <a:xfrm>
                  <a:off x="4378282" y="3906994"/>
                  <a:ext cx="6762" cy="63150"/>
                </a:xfrm>
                <a:custGeom>
                  <a:avLst/>
                  <a:gdLst/>
                  <a:ahLst/>
                  <a:cxnLst/>
                  <a:rect l="l" t="t" r="r" b="b"/>
                  <a:pathLst>
                    <a:path w="6762" h="63150" extrusionOk="0">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
                <p:cNvSpPr/>
                <p:nvPr/>
              </p:nvSpPr>
              <p:spPr>
                <a:xfrm>
                  <a:off x="4390855" y="3901756"/>
                  <a:ext cx="27336" cy="45529"/>
                </a:xfrm>
                <a:custGeom>
                  <a:avLst/>
                  <a:gdLst/>
                  <a:ahLst/>
                  <a:cxnLst/>
                  <a:rect l="l" t="t" r="r" b="b"/>
                  <a:pathLst>
                    <a:path w="27336" h="45529" extrusionOk="0">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
                <p:cNvSpPr/>
                <p:nvPr/>
              </p:nvSpPr>
              <p:spPr>
                <a:xfrm>
                  <a:off x="4381425" y="3921949"/>
                  <a:ext cx="32289" cy="48101"/>
                </a:xfrm>
                <a:custGeom>
                  <a:avLst/>
                  <a:gdLst/>
                  <a:ahLst/>
                  <a:cxnLst/>
                  <a:rect l="l" t="t" r="r" b="b"/>
                  <a:pathLst>
                    <a:path w="32289" h="48101" extrusionOk="0">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
                <p:cNvSpPr/>
                <p:nvPr/>
              </p:nvSpPr>
              <p:spPr>
                <a:xfrm>
                  <a:off x="4155873" y="4079455"/>
                  <a:ext cx="231171" cy="78332"/>
                </a:xfrm>
                <a:custGeom>
                  <a:avLst/>
                  <a:gdLst/>
                  <a:ahLst/>
                  <a:cxnLst/>
                  <a:rect l="l" t="t" r="r" b="b"/>
                  <a:pathLst>
                    <a:path w="231171" h="78332" extrusionOk="0">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
                <p:cNvSpPr/>
                <p:nvPr/>
              </p:nvSpPr>
              <p:spPr>
                <a:xfrm>
                  <a:off x="4202355" y="4069553"/>
                  <a:ext cx="72675" cy="16511"/>
                </a:xfrm>
                <a:custGeom>
                  <a:avLst/>
                  <a:gdLst/>
                  <a:ahLst/>
                  <a:cxnLst/>
                  <a:rect l="l" t="t" r="r" b="b"/>
                  <a:pathLst>
                    <a:path w="72675" h="16511" extrusionOk="0">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
                <p:cNvSpPr/>
                <p:nvPr/>
              </p:nvSpPr>
              <p:spPr>
                <a:xfrm>
                  <a:off x="4192068" y="4079111"/>
                  <a:ext cx="64769" cy="7048"/>
                </a:xfrm>
                <a:custGeom>
                  <a:avLst/>
                  <a:gdLst/>
                  <a:ahLst/>
                  <a:cxnLst/>
                  <a:rect l="l" t="t" r="r" b="b"/>
                  <a:pathLst>
                    <a:path w="64769" h="7048" extrusionOk="0">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
                <p:cNvSpPr/>
                <p:nvPr/>
              </p:nvSpPr>
              <p:spPr>
                <a:xfrm>
                  <a:off x="4368376" y="3884039"/>
                  <a:ext cx="50101" cy="244983"/>
                </a:xfrm>
                <a:custGeom>
                  <a:avLst/>
                  <a:gdLst/>
                  <a:ahLst/>
                  <a:cxnLst/>
                  <a:rect l="l" t="t" r="r" b="b"/>
                  <a:pathLst>
                    <a:path w="50101" h="244983" extrusionOk="0">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
                <p:cNvSpPr/>
                <p:nvPr/>
              </p:nvSpPr>
              <p:spPr>
                <a:xfrm>
                  <a:off x="4369674" y="3920996"/>
                  <a:ext cx="9691" cy="67436"/>
                </a:xfrm>
                <a:custGeom>
                  <a:avLst/>
                  <a:gdLst/>
                  <a:ahLst/>
                  <a:cxnLst/>
                  <a:rect l="l" t="t" r="r" b="b"/>
                  <a:pathLst>
                    <a:path w="9691" h="67436" extrusionOk="0">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
                <p:cNvSpPr/>
                <p:nvPr/>
              </p:nvSpPr>
              <p:spPr>
                <a:xfrm>
                  <a:off x="4369424" y="4100147"/>
                  <a:ext cx="226504" cy="78024"/>
                </a:xfrm>
                <a:custGeom>
                  <a:avLst/>
                  <a:gdLst/>
                  <a:ahLst/>
                  <a:cxnLst/>
                  <a:rect l="l" t="t" r="r" b="b"/>
                  <a:pathLst>
                    <a:path w="226504" h="78024" extrusionOk="0">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
                <p:cNvSpPr/>
                <p:nvPr/>
              </p:nvSpPr>
              <p:spPr>
                <a:xfrm>
                  <a:off x="4574306" y="4152422"/>
                  <a:ext cx="25567" cy="14224"/>
                </a:xfrm>
                <a:custGeom>
                  <a:avLst/>
                  <a:gdLst/>
                  <a:ahLst/>
                  <a:cxnLst/>
                  <a:rect l="l" t="t" r="r" b="b"/>
                  <a:pathLst>
                    <a:path w="25567" h="14224" extrusionOk="0">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
                <p:cNvSpPr/>
                <p:nvPr/>
              </p:nvSpPr>
              <p:spPr>
                <a:xfrm>
                  <a:off x="4556304" y="4140342"/>
                  <a:ext cx="41433" cy="8221"/>
                </a:xfrm>
                <a:custGeom>
                  <a:avLst/>
                  <a:gdLst/>
                  <a:ahLst/>
                  <a:cxnLst/>
                  <a:rect l="l" t="t" r="r" b="b"/>
                  <a:pathLst>
                    <a:path w="41433" h="8221" extrusionOk="0">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
                <p:cNvSpPr/>
                <p:nvPr/>
              </p:nvSpPr>
              <p:spPr>
                <a:xfrm>
                  <a:off x="4542017" y="4125997"/>
                  <a:ext cx="40957" cy="8740"/>
                </a:xfrm>
                <a:custGeom>
                  <a:avLst/>
                  <a:gdLst/>
                  <a:ahLst/>
                  <a:cxnLst/>
                  <a:rect l="l" t="t" r="r" b="b"/>
                  <a:pathLst>
                    <a:path w="40957" h="8740" extrusionOk="0">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
                <p:cNvSpPr/>
                <p:nvPr/>
              </p:nvSpPr>
              <p:spPr>
                <a:xfrm>
                  <a:off x="4525539" y="4116809"/>
                  <a:ext cx="45529" cy="7641"/>
                </a:xfrm>
                <a:custGeom>
                  <a:avLst/>
                  <a:gdLst/>
                  <a:ahLst/>
                  <a:cxnLst/>
                  <a:rect l="l" t="t" r="r" b="b"/>
                  <a:pathLst>
                    <a:path w="45529" h="7641" extrusionOk="0">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
                <p:cNvSpPr/>
                <p:nvPr/>
              </p:nvSpPr>
              <p:spPr>
                <a:xfrm>
                  <a:off x="4566496" y="4147025"/>
                  <a:ext cx="17049" cy="26860"/>
                </a:xfrm>
                <a:custGeom>
                  <a:avLst/>
                  <a:gdLst/>
                  <a:ahLst/>
                  <a:cxnLst/>
                  <a:rect l="l" t="t" r="r" b="b"/>
                  <a:pathLst>
                    <a:path w="17049" h="26860" extrusionOk="0">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
                <p:cNvSpPr/>
                <p:nvPr/>
              </p:nvSpPr>
              <p:spPr>
                <a:xfrm>
                  <a:off x="4554018" y="4136737"/>
                  <a:ext cx="19208" cy="34575"/>
                </a:xfrm>
                <a:custGeom>
                  <a:avLst/>
                  <a:gdLst/>
                  <a:ahLst/>
                  <a:cxnLst/>
                  <a:rect l="l" t="t" r="r" b="b"/>
                  <a:pathLst>
                    <a:path w="19208" h="34575" extrusionOk="0">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
                <p:cNvSpPr/>
                <p:nvPr/>
              </p:nvSpPr>
              <p:spPr>
                <a:xfrm>
                  <a:off x="4536873" y="4124260"/>
                  <a:ext cx="27050" cy="47434"/>
                </a:xfrm>
                <a:custGeom>
                  <a:avLst/>
                  <a:gdLst/>
                  <a:ahLst/>
                  <a:cxnLst/>
                  <a:rect l="l" t="t" r="r" b="b"/>
                  <a:pathLst>
                    <a:path w="27050" h="47434" extrusionOk="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0" name="Google Shape;890;p3"/>
              <p:cNvGrpSpPr/>
              <p:nvPr/>
            </p:nvGrpSpPr>
            <p:grpSpPr>
              <a:xfrm>
                <a:off x="4207975" y="3931664"/>
                <a:ext cx="422529" cy="608076"/>
                <a:chOff x="4207975" y="3931664"/>
                <a:chExt cx="422529" cy="608076"/>
              </a:xfrm>
            </p:grpSpPr>
            <p:sp>
              <p:nvSpPr>
                <p:cNvPr id="891" name="Google Shape;891;p3"/>
                <p:cNvSpPr/>
                <p:nvPr/>
              </p:nvSpPr>
              <p:spPr>
                <a:xfrm>
                  <a:off x="4500773" y="3946773"/>
                  <a:ext cx="40766" cy="6918"/>
                </a:xfrm>
                <a:custGeom>
                  <a:avLst/>
                  <a:gdLst/>
                  <a:ahLst/>
                  <a:cxnLst/>
                  <a:rect l="l" t="t" r="r" b="b"/>
                  <a:pathLst>
                    <a:path w="40766" h="6918" extrusionOk="0">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3"/>
                <p:cNvSpPr/>
                <p:nvPr/>
              </p:nvSpPr>
              <p:spPr>
                <a:xfrm>
                  <a:off x="4477437" y="3932521"/>
                  <a:ext cx="37909" cy="29241"/>
                </a:xfrm>
                <a:custGeom>
                  <a:avLst/>
                  <a:gdLst/>
                  <a:ahLst/>
                  <a:cxnLst/>
                  <a:rect l="l" t="t" r="r" b="b"/>
                  <a:pathLst>
                    <a:path w="37909" h="29241" extrusionOk="0">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
                <p:cNvSpPr/>
                <p:nvPr/>
              </p:nvSpPr>
              <p:spPr>
                <a:xfrm>
                  <a:off x="4369043" y="4127594"/>
                  <a:ext cx="261461" cy="412146"/>
                </a:xfrm>
                <a:custGeom>
                  <a:avLst/>
                  <a:gdLst/>
                  <a:ahLst/>
                  <a:cxnLst/>
                  <a:rect l="l" t="t" r="r" b="b"/>
                  <a:pathLst>
                    <a:path w="261461" h="412146" extrusionOk="0">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
                <p:cNvSpPr/>
                <p:nvPr/>
              </p:nvSpPr>
              <p:spPr>
                <a:xfrm>
                  <a:off x="4218617" y="4090160"/>
                  <a:ext cx="47174" cy="40862"/>
                </a:xfrm>
                <a:custGeom>
                  <a:avLst/>
                  <a:gdLst/>
                  <a:ahLst/>
                  <a:cxnLst/>
                  <a:rect l="l" t="t" r="r" b="b"/>
                  <a:pathLst>
                    <a:path w="47174" h="40862" extrusionOk="0">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
                <p:cNvSpPr/>
                <p:nvPr/>
              </p:nvSpPr>
              <p:spPr>
                <a:xfrm>
                  <a:off x="4241979" y="4090732"/>
                  <a:ext cx="40766" cy="30765"/>
                </a:xfrm>
                <a:custGeom>
                  <a:avLst/>
                  <a:gdLst/>
                  <a:ahLst/>
                  <a:cxnLst/>
                  <a:rect l="l" t="t" r="r" b="b"/>
                  <a:pathLst>
                    <a:path w="40766" h="30765" extrusionOk="0">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
                <p:cNvSpPr/>
                <p:nvPr/>
              </p:nvSpPr>
              <p:spPr>
                <a:xfrm>
                  <a:off x="4259219" y="4086636"/>
                  <a:ext cx="48006" cy="33242"/>
                </a:xfrm>
                <a:custGeom>
                  <a:avLst/>
                  <a:gdLst/>
                  <a:ahLst/>
                  <a:cxnLst/>
                  <a:rect l="l" t="t" r="r" b="b"/>
                  <a:pathLst>
                    <a:path w="48006" h="33242" extrusionOk="0">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
                <p:cNvSpPr/>
                <p:nvPr/>
              </p:nvSpPr>
              <p:spPr>
                <a:xfrm>
                  <a:off x="4280270" y="4091952"/>
                  <a:ext cx="38957" cy="24211"/>
                </a:xfrm>
                <a:custGeom>
                  <a:avLst/>
                  <a:gdLst/>
                  <a:ahLst/>
                  <a:cxnLst/>
                  <a:rect l="l" t="t" r="r" b="b"/>
                  <a:pathLst>
                    <a:path w="38957" h="24211" extrusionOk="0">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
                <p:cNvSpPr/>
                <p:nvPr/>
              </p:nvSpPr>
              <p:spPr>
                <a:xfrm>
                  <a:off x="4293700" y="4092866"/>
                  <a:ext cx="50958" cy="24155"/>
                </a:xfrm>
                <a:custGeom>
                  <a:avLst/>
                  <a:gdLst/>
                  <a:ahLst/>
                  <a:cxnLst/>
                  <a:rect l="l" t="t" r="r" b="b"/>
                  <a:pathLst>
                    <a:path w="50958" h="24155" extrusionOk="0">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
                <p:cNvSpPr/>
                <p:nvPr/>
              </p:nvSpPr>
              <p:spPr>
                <a:xfrm>
                  <a:off x="4301320" y="4097566"/>
                  <a:ext cx="60198" cy="20216"/>
                </a:xfrm>
                <a:custGeom>
                  <a:avLst/>
                  <a:gdLst/>
                  <a:ahLst/>
                  <a:cxnLst/>
                  <a:rect l="l" t="t" r="r" b="b"/>
                  <a:pathLst>
                    <a:path w="60198" h="20216" extrusionOk="0">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
                <p:cNvSpPr/>
                <p:nvPr/>
              </p:nvSpPr>
              <p:spPr>
                <a:xfrm>
                  <a:off x="4207975" y="4062530"/>
                  <a:ext cx="80581" cy="19152"/>
                </a:xfrm>
                <a:custGeom>
                  <a:avLst/>
                  <a:gdLst/>
                  <a:ahLst/>
                  <a:cxnLst/>
                  <a:rect l="l" t="t" r="r" b="b"/>
                  <a:pathLst>
                    <a:path w="80581" h="19152" extrusionOk="0">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
                <p:cNvSpPr/>
                <p:nvPr/>
              </p:nvSpPr>
              <p:spPr>
                <a:xfrm>
                  <a:off x="4254362" y="4061570"/>
                  <a:ext cx="62388" cy="24113"/>
                </a:xfrm>
                <a:custGeom>
                  <a:avLst/>
                  <a:gdLst/>
                  <a:ahLst/>
                  <a:cxnLst/>
                  <a:rect l="l" t="t" r="r" b="b"/>
                  <a:pathLst>
                    <a:path w="62388" h="24113" extrusionOk="0">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
                <p:cNvSpPr/>
                <p:nvPr/>
              </p:nvSpPr>
              <p:spPr>
                <a:xfrm>
                  <a:off x="4290747" y="4067205"/>
                  <a:ext cx="53149" cy="27527"/>
                </a:xfrm>
                <a:custGeom>
                  <a:avLst/>
                  <a:gdLst/>
                  <a:ahLst/>
                  <a:cxnLst/>
                  <a:rect l="l" t="t" r="r" b="b"/>
                  <a:pathLst>
                    <a:path w="53149" h="27527" extrusionOk="0">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
                <p:cNvSpPr/>
                <p:nvPr/>
              </p:nvSpPr>
              <p:spPr>
                <a:xfrm>
                  <a:off x="4321513" y="4074349"/>
                  <a:ext cx="58197" cy="32289"/>
                </a:xfrm>
                <a:custGeom>
                  <a:avLst/>
                  <a:gdLst/>
                  <a:ahLst/>
                  <a:cxnLst/>
                  <a:rect l="l" t="t" r="r" b="b"/>
                  <a:pathLst>
                    <a:path w="58197" h="32289" extrusionOk="0">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
                <p:cNvSpPr/>
                <p:nvPr/>
              </p:nvSpPr>
              <p:spPr>
                <a:xfrm>
                  <a:off x="4234835" y="3964240"/>
                  <a:ext cx="152019" cy="156019"/>
                </a:xfrm>
                <a:custGeom>
                  <a:avLst/>
                  <a:gdLst/>
                  <a:ahLst/>
                  <a:cxnLst/>
                  <a:rect l="l" t="t" r="r" b="b"/>
                  <a:pathLst>
                    <a:path w="152019" h="156019" extrusionOk="0">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
                <p:cNvSpPr/>
                <p:nvPr/>
              </p:nvSpPr>
              <p:spPr>
                <a:xfrm>
                  <a:off x="4241408" y="3952048"/>
                  <a:ext cx="38576" cy="35813"/>
                </a:xfrm>
                <a:custGeom>
                  <a:avLst/>
                  <a:gdLst/>
                  <a:ahLst/>
                  <a:cxnLst/>
                  <a:rect l="l" t="t" r="r" b="b"/>
                  <a:pathLst>
                    <a:path w="38576" h="35813" extrusionOk="0">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
                <p:cNvSpPr/>
                <p:nvPr/>
              </p:nvSpPr>
              <p:spPr>
                <a:xfrm>
                  <a:off x="4259886" y="3945094"/>
                  <a:ext cx="36861" cy="64103"/>
                </a:xfrm>
                <a:custGeom>
                  <a:avLst/>
                  <a:gdLst/>
                  <a:ahLst/>
                  <a:cxnLst/>
                  <a:rect l="l" t="t" r="r" b="b"/>
                  <a:pathLst>
                    <a:path w="36861" h="64103" extrusionOk="0">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
                <p:cNvSpPr/>
                <p:nvPr/>
              </p:nvSpPr>
              <p:spPr>
                <a:xfrm>
                  <a:off x="4281984" y="3953286"/>
                  <a:ext cx="26112" cy="54387"/>
                </a:xfrm>
                <a:custGeom>
                  <a:avLst/>
                  <a:gdLst/>
                  <a:ahLst/>
                  <a:cxnLst/>
                  <a:rect l="l" t="t" r="r" b="b"/>
                  <a:pathLst>
                    <a:path w="26112" h="54387" extrusionOk="0">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
                <p:cNvSpPr/>
                <p:nvPr/>
              </p:nvSpPr>
              <p:spPr>
                <a:xfrm>
                  <a:off x="4297986" y="3957763"/>
                  <a:ext cx="23415" cy="68580"/>
                </a:xfrm>
                <a:custGeom>
                  <a:avLst/>
                  <a:gdLst/>
                  <a:ahLst/>
                  <a:cxnLst/>
                  <a:rect l="l" t="t" r="r" b="b"/>
                  <a:pathLst>
                    <a:path w="23415" h="68580" extrusionOk="0">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
                <p:cNvSpPr/>
                <p:nvPr/>
              </p:nvSpPr>
              <p:spPr>
                <a:xfrm>
                  <a:off x="4313131" y="3961573"/>
                  <a:ext cx="21168" cy="87725"/>
                </a:xfrm>
                <a:custGeom>
                  <a:avLst/>
                  <a:gdLst/>
                  <a:ahLst/>
                  <a:cxnLst/>
                  <a:rect l="l" t="t" r="r" b="b"/>
                  <a:pathLst>
                    <a:path w="21168" h="87725" extrusionOk="0">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
                <p:cNvSpPr/>
                <p:nvPr/>
              </p:nvSpPr>
              <p:spPr>
                <a:xfrm>
                  <a:off x="4332086" y="3981289"/>
                  <a:ext cx="13815" cy="80391"/>
                </a:xfrm>
                <a:custGeom>
                  <a:avLst/>
                  <a:gdLst/>
                  <a:ahLst/>
                  <a:cxnLst/>
                  <a:rect l="l" t="t" r="r" b="b"/>
                  <a:pathLst>
                    <a:path w="13815" h="80391" extrusionOk="0">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
                <p:cNvSpPr/>
                <p:nvPr/>
              </p:nvSpPr>
              <p:spPr>
                <a:xfrm>
                  <a:off x="4343706" y="3989957"/>
                  <a:ext cx="14698" cy="90678"/>
                </a:xfrm>
                <a:custGeom>
                  <a:avLst/>
                  <a:gdLst/>
                  <a:ahLst/>
                  <a:cxnLst/>
                  <a:rect l="l" t="t" r="r" b="b"/>
                  <a:pathLst>
                    <a:path w="14698" h="90678" extrusionOk="0">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
                <p:cNvSpPr/>
                <p:nvPr/>
              </p:nvSpPr>
              <p:spPr>
                <a:xfrm>
                  <a:off x="4358470" y="4008912"/>
                  <a:ext cx="11275" cy="95250"/>
                </a:xfrm>
                <a:custGeom>
                  <a:avLst/>
                  <a:gdLst/>
                  <a:ahLst/>
                  <a:cxnLst/>
                  <a:rect l="l" t="t" r="r" b="b"/>
                  <a:pathLst>
                    <a:path w="11275" h="95250" extrusionOk="0">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
                <p:cNvSpPr/>
                <p:nvPr/>
              </p:nvSpPr>
              <p:spPr>
                <a:xfrm>
                  <a:off x="4229406" y="3975098"/>
                  <a:ext cx="46005" cy="12181"/>
                </a:xfrm>
                <a:custGeom>
                  <a:avLst/>
                  <a:gdLst/>
                  <a:ahLst/>
                  <a:cxnLst/>
                  <a:rect l="l" t="t" r="r" b="b"/>
                  <a:pathLst>
                    <a:path w="46005" h="12181" extrusionOk="0">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
                <p:cNvSpPr/>
                <p:nvPr/>
              </p:nvSpPr>
              <p:spPr>
                <a:xfrm>
                  <a:off x="4235693" y="3988808"/>
                  <a:ext cx="60674" cy="15175"/>
                </a:xfrm>
                <a:custGeom>
                  <a:avLst/>
                  <a:gdLst/>
                  <a:ahLst/>
                  <a:cxnLst/>
                  <a:rect l="l" t="t" r="r" b="b"/>
                  <a:pathLst>
                    <a:path w="60674" h="15175" extrusionOk="0">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
                <p:cNvSpPr/>
                <p:nvPr/>
              </p:nvSpPr>
              <p:spPr>
                <a:xfrm>
                  <a:off x="4240741" y="4003969"/>
                  <a:ext cx="65151" cy="13219"/>
                </a:xfrm>
                <a:custGeom>
                  <a:avLst/>
                  <a:gdLst/>
                  <a:ahLst/>
                  <a:cxnLst/>
                  <a:rect l="l" t="t" r="r" b="b"/>
                  <a:pathLst>
                    <a:path w="65151" h="13219" extrusionOk="0">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
                <p:cNvSpPr/>
                <p:nvPr/>
              </p:nvSpPr>
              <p:spPr>
                <a:xfrm>
                  <a:off x="4266935" y="4021030"/>
                  <a:ext cx="53340" cy="11959"/>
                </a:xfrm>
                <a:custGeom>
                  <a:avLst/>
                  <a:gdLst/>
                  <a:ahLst/>
                  <a:cxnLst/>
                  <a:rect l="l" t="t" r="r" b="b"/>
                  <a:pathLst>
                    <a:path w="53340" h="11959" extrusionOk="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
                <p:cNvSpPr/>
                <p:nvPr/>
              </p:nvSpPr>
              <p:spPr>
                <a:xfrm>
                  <a:off x="4266839" y="4033677"/>
                  <a:ext cx="73818" cy="18669"/>
                </a:xfrm>
                <a:custGeom>
                  <a:avLst/>
                  <a:gdLst/>
                  <a:ahLst/>
                  <a:cxnLst/>
                  <a:rect l="l" t="t" r="r" b="b"/>
                  <a:pathLst>
                    <a:path w="73818" h="18669" extrusionOk="0">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
                <p:cNvSpPr/>
                <p:nvPr/>
              </p:nvSpPr>
              <p:spPr>
                <a:xfrm>
                  <a:off x="4291795" y="4054715"/>
                  <a:ext cx="53911" cy="10312"/>
                </a:xfrm>
                <a:custGeom>
                  <a:avLst/>
                  <a:gdLst/>
                  <a:ahLst/>
                  <a:cxnLst/>
                  <a:rect l="l" t="t" r="r" b="b"/>
                  <a:pathLst>
                    <a:path w="53911" h="10312" extrusionOk="0">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
                <p:cNvSpPr/>
                <p:nvPr/>
              </p:nvSpPr>
              <p:spPr>
                <a:xfrm>
                  <a:off x="4295891" y="4062894"/>
                  <a:ext cx="62769" cy="14819"/>
                </a:xfrm>
                <a:custGeom>
                  <a:avLst/>
                  <a:gdLst/>
                  <a:ahLst/>
                  <a:cxnLst/>
                  <a:rect l="l" t="t" r="r" b="b"/>
                  <a:pathLst>
                    <a:path w="62769" h="14819" extrusionOk="0">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
                <p:cNvSpPr/>
                <p:nvPr/>
              </p:nvSpPr>
              <p:spPr>
                <a:xfrm>
                  <a:off x="4330657" y="4074253"/>
                  <a:ext cx="40862" cy="22383"/>
                </a:xfrm>
                <a:custGeom>
                  <a:avLst/>
                  <a:gdLst/>
                  <a:ahLst/>
                  <a:cxnLst/>
                  <a:rect l="l" t="t" r="r" b="b"/>
                  <a:pathLst>
                    <a:path w="40862" h="22383" extrusionOk="0">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
                <p:cNvSpPr/>
                <p:nvPr/>
              </p:nvSpPr>
              <p:spPr>
                <a:xfrm>
                  <a:off x="4229502" y="3959763"/>
                  <a:ext cx="76485" cy="49910"/>
                </a:xfrm>
                <a:custGeom>
                  <a:avLst/>
                  <a:gdLst/>
                  <a:ahLst/>
                  <a:cxnLst/>
                  <a:rect l="l" t="t" r="r" b="b"/>
                  <a:pathLst>
                    <a:path w="76485" h="49910" extrusionOk="0">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
                <p:cNvSpPr/>
                <p:nvPr/>
              </p:nvSpPr>
              <p:spPr>
                <a:xfrm>
                  <a:off x="4276174" y="3957668"/>
                  <a:ext cx="36671" cy="53149"/>
                </a:xfrm>
                <a:custGeom>
                  <a:avLst/>
                  <a:gdLst/>
                  <a:ahLst/>
                  <a:cxnLst/>
                  <a:rect l="l" t="t" r="r" b="b"/>
                  <a:pathLst>
                    <a:path w="36671" h="53149" extrusionOk="0">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
                <p:cNvSpPr/>
                <p:nvPr/>
              </p:nvSpPr>
              <p:spPr>
                <a:xfrm>
                  <a:off x="4302082" y="3978527"/>
                  <a:ext cx="33147" cy="66389"/>
                </a:xfrm>
                <a:custGeom>
                  <a:avLst/>
                  <a:gdLst/>
                  <a:ahLst/>
                  <a:cxnLst/>
                  <a:rect l="l" t="t" r="r" b="b"/>
                  <a:pathLst>
                    <a:path w="33147" h="66389" extrusionOk="0">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
                <p:cNvSpPr/>
                <p:nvPr/>
              </p:nvSpPr>
              <p:spPr>
                <a:xfrm>
                  <a:off x="4320751" y="3990053"/>
                  <a:ext cx="27527" cy="70770"/>
                </a:xfrm>
                <a:custGeom>
                  <a:avLst/>
                  <a:gdLst/>
                  <a:ahLst/>
                  <a:cxnLst/>
                  <a:rect l="l" t="t" r="r" b="b"/>
                  <a:pathLst>
                    <a:path w="27527" h="70770" extrusionOk="0">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
                <p:cNvSpPr/>
                <p:nvPr/>
              </p:nvSpPr>
              <p:spPr>
                <a:xfrm>
                  <a:off x="4339230" y="4015199"/>
                  <a:ext cx="19907" cy="51529"/>
                </a:xfrm>
                <a:custGeom>
                  <a:avLst/>
                  <a:gdLst/>
                  <a:ahLst/>
                  <a:cxnLst/>
                  <a:rect l="l" t="t" r="r" b="b"/>
                  <a:pathLst>
                    <a:path w="19907" h="51529" extrusionOk="0">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
                <p:cNvSpPr/>
                <p:nvPr/>
              </p:nvSpPr>
              <p:spPr>
                <a:xfrm>
                  <a:off x="4355510" y="4028057"/>
                  <a:ext cx="13064" cy="64770"/>
                </a:xfrm>
                <a:custGeom>
                  <a:avLst/>
                  <a:gdLst/>
                  <a:ahLst/>
                  <a:cxnLst/>
                  <a:rect l="l" t="t" r="r" b="b"/>
                  <a:pathLst>
                    <a:path w="13064" h="64770" extrusionOk="0">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
                <p:cNvSpPr/>
                <p:nvPr/>
              </p:nvSpPr>
              <p:spPr>
                <a:xfrm>
                  <a:off x="4282270" y="4019949"/>
                  <a:ext cx="33528" cy="8596"/>
                </a:xfrm>
                <a:custGeom>
                  <a:avLst/>
                  <a:gdLst/>
                  <a:ahLst/>
                  <a:cxnLst/>
                  <a:rect l="l" t="t" r="r" b="b"/>
                  <a:pathLst>
                    <a:path w="33528" h="8596" extrusionOk="0">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
                <p:cNvSpPr/>
                <p:nvPr/>
              </p:nvSpPr>
              <p:spPr>
                <a:xfrm>
                  <a:off x="4260743" y="4014024"/>
                  <a:ext cx="61341" cy="12636"/>
                </a:xfrm>
                <a:custGeom>
                  <a:avLst/>
                  <a:gdLst/>
                  <a:ahLst/>
                  <a:cxnLst/>
                  <a:rect l="l" t="t" r="r" b="b"/>
                  <a:pathLst>
                    <a:path w="61341" h="12636" extrusionOk="0">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
                <p:cNvSpPr/>
                <p:nvPr/>
              </p:nvSpPr>
              <p:spPr>
                <a:xfrm>
                  <a:off x="4279317" y="4031296"/>
                  <a:ext cx="57245" cy="16097"/>
                </a:xfrm>
                <a:custGeom>
                  <a:avLst/>
                  <a:gdLst/>
                  <a:ahLst/>
                  <a:cxnLst/>
                  <a:rect l="l" t="t" r="r" b="b"/>
                  <a:pathLst>
                    <a:path w="57245" h="16097" extrusionOk="0">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
                <p:cNvSpPr/>
                <p:nvPr/>
              </p:nvSpPr>
              <p:spPr>
                <a:xfrm>
                  <a:off x="4285509" y="4048250"/>
                  <a:ext cx="67532" cy="18097"/>
                </a:xfrm>
                <a:custGeom>
                  <a:avLst/>
                  <a:gdLst/>
                  <a:ahLst/>
                  <a:cxnLst/>
                  <a:rect l="l" t="t" r="r" b="b"/>
                  <a:pathLst>
                    <a:path w="67532" h="18097" extrusionOk="0">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
                <p:cNvSpPr/>
                <p:nvPr/>
              </p:nvSpPr>
              <p:spPr>
                <a:xfrm>
                  <a:off x="4309893" y="4061680"/>
                  <a:ext cx="57340" cy="19526"/>
                </a:xfrm>
                <a:custGeom>
                  <a:avLst/>
                  <a:gdLst/>
                  <a:ahLst/>
                  <a:cxnLst/>
                  <a:rect l="l" t="t" r="r" b="b"/>
                  <a:pathLst>
                    <a:path w="57340" h="19526" extrusionOk="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
                <p:cNvSpPr/>
                <p:nvPr/>
              </p:nvSpPr>
              <p:spPr>
                <a:xfrm>
                  <a:off x="4263601" y="4101696"/>
                  <a:ext cx="119062" cy="72189"/>
                </a:xfrm>
                <a:custGeom>
                  <a:avLst/>
                  <a:gdLst/>
                  <a:ahLst/>
                  <a:cxnLst/>
                  <a:rect l="l" t="t" r="r" b="b"/>
                  <a:pathLst>
                    <a:path w="119062" h="72189" extrusionOk="0">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
                <p:cNvSpPr/>
                <p:nvPr/>
              </p:nvSpPr>
              <p:spPr>
                <a:xfrm>
                  <a:off x="4272054" y="4132642"/>
                  <a:ext cx="16406" cy="38004"/>
                </a:xfrm>
                <a:custGeom>
                  <a:avLst/>
                  <a:gdLst/>
                  <a:ahLst/>
                  <a:cxnLst/>
                  <a:rect l="l" t="t" r="r" b="b"/>
                  <a:pathLst>
                    <a:path w="16406" h="38004" extrusionOk="0">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
                <p:cNvSpPr/>
                <p:nvPr/>
              </p:nvSpPr>
              <p:spPr>
                <a:xfrm>
                  <a:off x="4282520" y="4124736"/>
                  <a:ext cx="18323" cy="35242"/>
                </a:xfrm>
                <a:custGeom>
                  <a:avLst/>
                  <a:gdLst/>
                  <a:ahLst/>
                  <a:cxnLst/>
                  <a:rect l="l" t="t" r="r" b="b"/>
                  <a:pathLst>
                    <a:path w="18323" h="35242" extrusionOk="0">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
                <p:cNvSpPr/>
                <p:nvPr/>
              </p:nvSpPr>
              <p:spPr>
                <a:xfrm>
                  <a:off x="4296177" y="4109210"/>
                  <a:ext cx="29908" cy="32861"/>
                </a:xfrm>
                <a:custGeom>
                  <a:avLst/>
                  <a:gdLst/>
                  <a:ahLst/>
                  <a:cxnLst/>
                  <a:rect l="l" t="t" r="r" b="b"/>
                  <a:pathLst>
                    <a:path w="29908" h="32861" extrusionOk="0">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
                <p:cNvSpPr/>
                <p:nvPr/>
              </p:nvSpPr>
              <p:spPr>
                <a:xfrm>
                  <a:off x="4307797" y="4105305"/>
                  <a:ext cx="34004" cy="28003"/>
                </a:xfrm>
                <a:custGeom>
                  <a:avLst/>
                  <a:gdLst/>
                  <a:ahLst/>
                  <a:cxnLst/>
                  <a:rect l="l" t="t" r="r" b="b"/>
                  <a:pathLst>
                    <a:path w="34004" h="28003" extrusionOk="0">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
                <p:cNvSpPr/>
                <p:nvPr/>
              </p:nvSpPr>
              <p:spPr>
                <a:xfrm>
                  <a:off x="4325799" y="4103019"/>
                  <a:ext cx="34766" cy="21717"/>
                </a:xfrm>
                <a:custGeom>
                  <a:avLst/>
                  <a:gdLst/>
                  <a:ahLst/>
                  <a:cxnLst/>
                  <a:rect l="l" t="t" r="r" b="b"/>
                  <a:pathLst>
                    <a:path w="34766" h="21717" extrusionOk="0">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
                <p:cNvSpPr/>
                <p:nvPr/>
              </p:nvSpPr>
              <p:spPr>
                <a:xfrm>
                  <a:off x="4345802" y="4103011"/>
                  <a:ext cx="30003" cy="14581"/>
                </a:xfrm>
                <a:custGeom>
                  <a:avLst/>
                  <a:gdLst/>
                  <a:ahLst/>
                  <a:cxnLst/>
                  <a:rect l="l" t="t" r="r" b="b"/>
                  <a:pathLst>
                    <a:path w="30003" h="14581" extrusionOk="0">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
                <p:cNvSpPr/>
                <p:nvPr/>
              </p:nvSpPr>
              <p:spPr>
                <a:xfrm>
                  <a:off x="4361994" y="3931664"/>
                  <a:ext cx="10477" cy="81533"/>
                </a:xfrm>
                <a:custGeom>
                  <a:avLst/>
                  <a:gdLst/>
                  <a:ahLst/>
                  <a:cxnLst/>
                  <a:rect l="l" t="t" r="r" b="b"/>
                  <a:pathLst>
                    <a:path w="10477" h="81533" extrusionOk="0">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
                <p:cNvSpPr/>
                <p:nvPr/>
              </p:nvSpPr>
              <p:spPr>
                <a:xfrm>
                  <a:off x="4358439" y="3952810"/>
                  <a:ext cx="14824" cy="73151"/>
                </a:xfrm>
                <a:custGeom>
                  <a:avLst/>
                  <a:gdLst/>
                  <a:ahLst/>
                  <a:cxnLst/>
                  <a:rect l="l" t="t" r="r" b="b"/>
                  <a:pathLst>
                    <a:path w="14824" h="73151" extrusionOk="0">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
                <p:cNvSpPr/>
                <p:nvPr/>
              </p:nvSpPr>
              <p:spPr>
                <a:xfrm>
                  <a:off x="4354279" y="3977099"/>
                  <a:ext cx="18192" cy="73818"/>
                </a:xfrm>
                <a:custGeom>
                  <a:avLst/>
                  <a:gdLst/>
                  <a:ahLst/>
                  <a:cxnLst/>
                  <a:rect l="l" t="t" r="r" b="b"/>
                  <a:pathLst>
                    <a:path w="18192" h="73818" extrusionOk="0">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
                <p:cNvSpPr/>
                <p:nvPr/>
              </p:nvSpPr>
              <p:spPr>
                <a:xfrm>
                  <a:off x="4372091" y="3934998"/>
                  <a:ext cx="40766" cy="55911"/>
                </a:xfrm>
                <a:custGeom>
                  <a:avLst/>
                  <a:gdLst/>
                  <a:ahLst/>
                  <a:cxnLst/>
                  <a:rect l="l" t="t" r="r" b="b"/>
                  <a:pathLst>
                    <a:path w="40766" h="55911" extrusionOk="0">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
                <p:cNvSpPr/>
                <p:nvPr/>
              </p:nvSpPr>
              <p:spPr>
                <a:xfrm>
                  <a:off x="4369233" y="3943570"/>
                  <a:ext cx="44672" cy="61341"/>
                </a:xfrm>
                <a:custGeom>
                  <a:avLst/>
                  <a:gdLst/>
                  <a:ahLst/>
                  <a:cxnLst/>
                  <a:rect l="l" t="t" r="r" b="b"/>
                  <a:pathLst>
                    <a:path w="44672" h="61341" extrusionOk="0">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
                <p:cNvSpPr/>
                <p:nvPr/>
              </p:nvSpPr>
              <p:spPr>
                <a:xfrm>
                  <a:off x="4369710" y="3957191"/>
                  <a:ext cx="48291" cy="65246"/>
                </a:xfrm>
                <a:custGeom>
                  <a:avLst/>
                  <a:gdLst/>
                  <a:ahLst/>
                  <a:cxnLst/>
                  <a:rect l="l" t="t" r="r" b="b"/>
                  <a:pathLst>
                    <a:path w="48291" h="65246" extrusionOk="0">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
                <p:cNvSpPr/>
                <p:nvPr/>
              </p:nvSpPr>
              <p:spPr>
                <a:xfrm>
                  <a:off x="4363614" y="3975860"/>
                  <a:ext cx="48958" cy="64960"/>
                </a:xfrm>
                <a:custGeom>
                  <a:avLst/>
                  <a:gdLst/>
                  <a:ahLst/>
                  <a:cxnLst/>
                  <a:rect l="l" t="t" r="r" b="b"/>
                  <a:pathLst>
                    <a:path w="48958" h="64960" extrusionOk="0">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
                <p:cNvSpPr/>
                <p:nvPr/>
              </p:nvSpPr>
              <p:spPr>
                <a:xfrm>
                  <a:off x="4367423" y="3988814"/>
                  <a:ext cx="45148" cy="60959"/>
                </a:xfrm>
                <a:custGeom>
                  <a:avLst/>
                  <a:gdLst/>
                  <a:ahLst/>
                  <a:cxnLst/>
                  <a:rect l="l" t="t" r="r" b="b"/>
                  <a:pathLst>
                    <a:path w="45148" h="60959" extrusionOk="0">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
                <p:cNvSpPr/>
                <p:nvPr/>
              </p:nvSpPr>
              <p:spPr>
                <a:xfrm>
                  <a:off x="4374948" y="4003006"/>
                  <a:ext cx="34289" cy="51244"/>
                </a:xfrm>
                <a:custGeom>
                  <a:avLst/>
                  <a:gdLst/>
                  <a:ahLst/>
                  <a:cxnLst/>
                  <a:rect l="l" t="t" r="r" b="b"/>
                  <a:pathLst>
                    <a:path w="34289" h="51244" extrusionOk="0">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
                <p:cNvSpPr/>
                <p:nvPr/>
              </p:nvSpPr>
              <p:spPr>
                <a:xfrm>
                  <a:off x="4368947" y="4013865"/>
                  <a:ext cx="40100" cy="56483"/>
                </a:xfrm>
                <a:custGeom>
                  <a:avLst/>
                  <a:gdLst/>
                  <a:ahLst/>
                  <a:cxnLst/>
                  <a:rect l="l" t="t" r="r" b="b"/>
                  <a:pathLst>
                    <a:path w="40100" h="56483" extrusionOk="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
                <p:cNvSpPr/>
                <p:nvPr/>
              </p:nvSpPr>
              <p:spPr>
                <a:xfrm>
                  <a:off x="4367995" y="4032153"/>
                  <a:ext cx="41624" cy="59816"/>
                </a:xfrm>
                <a:custGeom>
                  <a:avLst/>
                  <a:gdLst/>
                  <a:ahLst/>
                  <a:cxnLst/>
                  <a:rect l="l" t="t" r="r" b="b"/>
                  <a:pathLst>
                    <a:path w="41624" h="59816" extrusionOk="0">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
                <p:cNvSpPr/>
                <p:nvPr/>
              </p:nvSpPr>
              <p:spPr>
                <a:xfrm>
                  <a:off x="4364280" y="4046631"/>
                  <a:ext cx="45053" cy="66579"/>
                </a:xfrm>
                <a:custGeom>
                  <a:avLst/>
                  <a:gdLst/>
                  <a:ahLst/>
                  <a:cxnLst/>
                  <a:rect l="l" t="t" r="r" b="b"/>
                  <a:pathLst>
                    <a:path w="45053" h="66579" extrusionOk="0">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
                <p:cNvSpPr/>
                <p:nvPr/>
              </p:nvSpPr>
              <p:spPr>
                <a:xfrm>
                  <a:off x="4363709" y="3939729"/>
                  <a:ext cx="183737" cy="164814"/>
                </a:xfrm>
                <a:custGeom>
                  <a:avLst/>
                  <a:gdLst/>
                  <a:ahLst/>
                  <a:cxnLst/>
                  <a:rect l="l" t="t" r="r" b="b"/>
                  <a:pathLst>
                    <a:path w="183737" h="164814" extrusionOk="0">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
                <p:cNvSpPr/>
                <p:nvPr/>
              </p:nvSpPr>
              <p:spPr>
                <a:xfrm>
                  <a:off x="4465340" y="3960395"/>
                  <a:ext cx="61912" cy="13940"/>
                </a:xfrm>
                <a:custGeom>
                  <a:avLst/>
                  <a:gdLst/>
                  <a:ahLst/>
                  <a:cxnLst/>
                  <a:rect l="l" t="t" r="r" b="b"/>
                  <a:pathLst>
                    <a:path w="61912" h="13940" extrusionOk="0">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
                <p:cNvSpPr/>
                <p:nvPr/>
              </p:nvSpPr>
              <p:spPr>
                <a:xfrm>
                  <a:off x="4448957" y="3973908"/>
                  <a:ext cx="64674" cy="11858"/>
                </a:xfrm>
                <a:custGeom>
                  <a:avLst/>
                  <a:gdLst/>
                  <a:ahLst/>
                  <a:cxnLst/>
                  <a:rect l="l" t="t" r="r" b="b"/>
                  <a:pathLst>
                    <a:path w="64674" h="11858" extrusionOk="0">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
                <p:cNvSpPr/>
                <p:nvPr/>
              </p:nvSpPr>
              <p:spPr>
                <a:xfrm>
                  <a:off x="4427240" y="3986052"/>
                  <a:ext cx="67722" cy="16192"/>
                </a:xfrm>
                <a:custGeom>
                  <a:avLst/>
                  <a:gdLst/>
                  <a:ahLst/>
                  <a:cxnLst/>
                  <a:rect l="l" t="t" r="r" b="b"/>
                  <a:pathLst>
                    <a:path w="67722" h="16192" extrusionOk="0">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
                <p:cNvSpPr/>
                <p:nvPr/>
              </p:nvSpPr>
              <p:spPr>
                <a:xfrm>
                  <a:off x="4422288" y="4000431"/>
                  <a:ext cx="59054" cy="14291"/>
                </a:xfrm>
                <a:custGeom>
                  <a:avLst/>
                  <a:gdLst/>
                  <a:ahLst/>
                  <a:cxnLst/>
                  <a:rect l="l" t="t" r="r" b="b"/>
                  <a:pathLst>
                    <a:path w="59054" h="14291" extrusionOk="0">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
                <p:cNvSpPr/>
                <p:nvPr/>
              </p:nvSpPr>
              <p:spPr>
                <a:xfrm>
                  <a:off x="4412667" y="4011533"/>
                  <a:ext cx="55816" cy="24239"/>
                </a:xfrm>
                <a:custGeom>
                  <a:avLst/>
                  <a:gdLst/>
                  <a:ahLst/>
                  <a:cxnLst/>
                  <a:rect l="l" t="t" r="r" b="b"/>
                  <a:pathLst>
                    <a:path w="55816" h="24239" extrusionOk="0">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
                <p:cNvSpPr/>
                <p:nvPr/>
              </p:nvSpPr>
              <p:spPr>
                <a:xfrm>
                  <a:off x="4413810" y="4027501"/>
                  <a:ext cx="47243" cy="15700"/>
                </a:xfrm>
                <a:custGeom>
                  <a:avLst/>
                  <a:gdLst/>
                  <a:ahLst/>
                  <a:cxnLst/>
                  <a:rect l="l" t="t" r="r" b="b"/>
                  <a:pathLst>
                    <a:path w="47243" h="15700" extrusionOk="0">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
                <p:cNvSpPr/>
                <p:nvPr/>
              </p:nvSpPr>
              <p:spPr>
                <a:xfrm>
                  <a:off x="4383140" y="4043297"/>
                  <a:ext cx="68294" cy="32099"/>
                </a:xfrm>
                <a:custGeom>
                  <a:avLst/>
                  <a:gdLst/>
                  <a:ahLst/>
                  <a:cxnLst/>
                  <a:rect l="l" t="t" r="r" b="b"/>
                  <a:pathLst>
                    <a:path w="68294" h="32099" extrusionOk="0">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
                <p:cNvSpPr/>
                <p:nvPr/>
              </p:nvSpPr>
              <p:spPr>
                <a:xfrm>
                  <a:off x="4380949" y="4056632"/>
                  <a:ext cx="55054" cy="35242"/>
                </a:xfrm>
                <a:custGeom>
                  <a:avLst/>
                  <a:gdLst/>
                  <a:ahLst/>
                  <a:cxnLst/>
                  <a:rect l="l" t="t" r="r" b="b"/>
                  <a:pathLst>
                    <a:path w="55054" h="35242" extrusionOk="0">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
                <p:cNvSpPr/>
                <p:nvPr/>
              </p:nvSpPr>
              <p:spPr>
                <a:xfrm>
                  <a:off x="4371805" y="4078159"/>
                  <a:ext cx="43053" cy="28098"/>
                </a:xfrm>
                <a:custGeom>
                  <a:avLst/>
                  <a:gdLst/>
                  <a:ahLst/>
                  <a:cxnLst/>
                  <a:rect l="l" t="t" r="r" b="b"/>
                  <a:pathLst>
                    <a:path w="43053" h="28098" extrusionOk="0">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
                <p:cNvSpPr/>
                <p:nvPr/>
              </p:nvSpPr>
              <p:spPr>
                <a:xfrm>
                  <a:off x="4455244" y="3932998"/>
                  <a:ext cx="40195" cy="41624"/>
                </a:xfrm>
                <a:custGeom>
                  <a:avLst/>
                  <a:gdLst/>
                  <a:ahLst/>
                  <a:cxnLst/>
                  <a:rect l="l" t="t" r="r" b="b"/>
                  <a:pathLst>
                    <a:path w="40195" h="41624" extrusionOk="0">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
                <p:cNvSpPr/>
                <p:nvPr/>
              </p:nvSpPr>
              <p:spPr>
                <a:xfrm>
                  <a:off x="4429431" y="3935188"/>
                  <a:ext cx="45719" cy="65246"/>
                </a:xfrm>
                <a:custGeom>
                  <a:avLst/>
                  <a:gdLst/>
                  <a:ahLst/>
                  <a:cxnLst/>
                  <a:rect l="l" t="t" r="r" b="b"/>
                  <a:pathLst>
                    <a:path w="45719" h="65246" extrusionOk="0">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
                <p:cNvSpPr/>
                <p:nvPr/>
              </p:nvSpPr>
              <p:spPr>
                <a:xfrm>
                  <a:off x="4414001" y="3942142"/>
                  <a:ext cx="45339" cy="79343"/>
                </a:xfrm>
                <a:custGeom>
                  <a:avLst/>
                  <a:gdLst/>
                  <a:ahLst/>
                  <a:cxnLst/>
                  <a:rect l="l" t="t" r="r" b="b"/>
                  <a:pathLst>
                    <a:path w="45339" h="79343" extrusionOk="0">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
                <p:cNvSpPr/>
                <p:nvPr/>
              </p:nvSpPr>
              <p:spPr>
                <a:xfrm>
                  <a:off x="4400666" y="3961382"/>
                  <a:ext cx="35242" cy="75247"/>
                </a:xfrm>
                <a:custGeom>
                  <a:avLst/>
                  <a:gdLst/>
                  <a:ahLst/>
                  <a:cxnLst/>
                  <a:rect l="l" t="t" r="r" b="b"/>
                  <a:pathLst>
                    <a:path w="35242" h="75247" extrusionOk="0">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
                <p:cNvSpPr/>
                <p:nvPr/>
              </p:nvSpPr>
              <p:spPr>
                <a:xfrm>
                  <a:off x="4391236" y="3982528"/>
                  <a:ext cx="23622" cy="75819"/>
                </a:xfrm>
                <a:custGeom>
                  <a:avLst/>
                  <a:gdLst/>
                  <a:ahLst/>
                  <a:cxnLst/>
                  <a:rect l="l" t="t" r="r" b="b"/>
                  <a:pathLst>
                    <a:path w="23622" h="75819" extrusionOk="0">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
                <p:cNvSpPr/>
                <p:nvPr/>
              </p:nvSpPr>
              <p:spPr>
                <a:xfrm>
                  <a:off x="4379425" y="4003864"/>
                  <a:ext cx="23240" cy="76771"/>
                </a:xfrm>
                <a:custGeom>
                  <a:avLst/>
                  <a:gdLst/>
                  <a:ahLst/>
                  <a:cxnLst/>
                  <a:rect l="l" t="t" r="r" b="b"/>
                  <a:pathLst>
                    <a:path w="23240" h="76771" extrusionOk="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
                <p:cNvSpPr/>
                <p:nvPr/>
              </p:nvSpPr>
              <p:spPr>
                <a:xfrm>
                  <a:off x="4374251" y="4039297"/>
                  <a:ext cx="8253" cy="46291"/>
                </a:xfrm>
                <a:custGeom>
                  <a:avLst/>
                  <a:gdLst/>
                  <a:ahLst/>
                  <a:cxnLst/>
                  <a:rect l="l" t="t" r="r" b="b"/>
                  <a:pathLst>
                    <a:path w="8253" h="46291" extrusionOk="0">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
                <p:cNvSpPr/>
                <p:nvPr/>
              </p:nvSpPr>
              <p:spPr>
                <a:xfrm>
                  <a:off x="4370852" y="4045761"/>
                  <a:ext cx="163414" cy="61067"/>
                </a:xfrm>
                <a:custGeom>
                  <a:avLst/>
                  <a:gdLst/>
                  <a:ahLst/>
                  <a:cxnLst/>
                  <a:rect l="l" t="t" r="r" b="b"/>
                  <a:pathLst>
                    <a:path w="163414" h="61067" extrusionOk="0">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
                <p:cNvSpPr/>
                <p:nvPr/>
              </p:nvSpPr>
              <p:spPr>
                <a:xfrm>
                  <a:off x="4525443" y="4069262"/>
                  <a:ext cx="18100" cy="13945"/>
                </a:xfrm>
                <a:custGeom>
                  <a:avLst/>
                  <a:gdLst/>
                  <a:ahLst/>
                  <a:cxnLst/>
                  <a:rect l="l" t="t" r="r" b="b"/>
                  <a:pathLst>
                    <a:path w="18100" h="13945" extrusionOk="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
                <p:cNvSpPr/>
                <p:nvPr/>
              </p:nvSpPr>
              <p:spPr>
                <a:xfrm>
                  <a:off x="4516109" y="4057635"/>
                  <a:ext cx="36385" cy="10757"/>
                </a:xfrm>
                <a:custGeom>
                  <a:avLst/>
                  <a:gdLst/>
                  <a:ahLst/>
                  <a:cxnLst/>
                  <a:rect l="l" t="t" r="r" b="b"/>
                  <a:pathLst>
                    <a:path w="36385" h="10757" extrusionOk="0">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
                <p:cNvSpPr/>
                <p:nvPr/>
              </p:nvSpPr>
              <p:spPr>
                <a:xfrm>
                  <a:off x="4507441" y="4045434"/>
                  <a:ext cx="38576" cy="7388"/>
                </a:xfrm>
                <a:custGeom>
                  <a:avLst/>
                  <a:gdLst/>
                  <a:ahLst/>
                  <a:cxnLst/>
                  <a:rect l="l" t="t" r="r" b="b"/>
                  <a:pathLst>
                    <a:path w="38576" h="7388" extrusionOk="0">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
                <p:cNvSpPr/>
                <p:nvPr/>
              </p:nvSpPr>
              <p:spPr>
                <a:xfrm>
                  <a:off x="4493820" y="4035497"/>
                  <a:ext cx="53911" cy="12371"/>
                </a:xfrm>
                <a:custGeom>
                  <a:avLst/>
                  <a:gdLst/>
                  <a:ahLst/>
                  <a:cxnLst/>
                  <a:rect l="l" t="t" r="r" b="b"/>
                  <a:pathLst>
                    <a:path w="53911" h="12371" extrusionOk="0">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
                <p:cNvSpPr/>
                <p:nvPr/>
              </p:nvSpPr>
              <p:spPr>
                <a:xfrm>
                  <a:off x="4472770" y="4027486"/>
                  <a:ext cx="68675" cy="25908"/>
                </a:xfrm>
                <a:custGeom>
                  <a:avLst/>
                  <a:gdLst/>
                  <a:ahLst/>
                  <a:cxnLst/>
                  <a:rect l="l" t="t" r="r" b="b"/>
                  <a:pathLst>
                    <a:path w="68675" h="25908" extrusionOk="0">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
                <p:cNvSpPr/>
                <p:nvPr/>
              </p:nvSpPr>
              <p:spPr>
                <a:xfrm>
                  <a:off x="4459530" y="4010055"/>
                  <a:ext cx="71628" cy="42862"/>
                </a:xfrm>
                <a:custGeom>
                  <a:avLst/>
                  <a:gdLst/>
                  <a:ahLst/>
                  <a:cxnLst/>
                  <a:rect l="l" t="t" r="r" b="b"/>
                  <a:pathLst>
                    <a:path w="71628" h="42862" extrusionOk="0">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
                <p:cNvSpPr/>
                <p:nvPr/>
              </p:nvSpPr>
              <p:spPr>
                <a:xfrm>
                  <a:off x="4440004" y="4004626"/>
                  <a:ext cx="63436" cy="56007"/>
                </a:xfrm>
                <a:custGeom>
                  <a:avLst/>
                  <a:gdLst/>
                  <a:ahLst/>
                  <a:cxnLst/>
                  <a:rect l="l" t="t" r="r" b="b"/>
                  <a:pathLst>
                    <a:path w="63436" h="56007" extrusionOk="0">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
                <p:cNvSpPr/>
                <p:nvPr/>
              </p:nvSpPr>
              <p:spPr>
                <a:xfrm>
                  <a:off x="4427050" y="3999959"/>
                  <a:ext cx="66675" cy="64008"/>
                </a:xfrm>
                <a:custGeom>
                  <a:avLst/>
                  <a:gdLst/>
                  <a:ahLst/>
                  <a:cxnLst/>
                  <a:rect l="l" t="t" r="r" b="b"/>
                  <a:pathLst>
                    <a:path w="66675" h="64008" extrusionOk="0">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
                <p:cNvSpPr/>
                <p:nvPr/>
              </p:nvSpPr>
              <p:spPr>
                <a:xfrm>
                  <a:off x="4412858" y="4006054"/>
                  <a:ext cx="58674" cy="68484"/>
                </a:xfrm>
                <a:custGeom>
                  <a:avLst/>
                  <a:gdLst/>
                  <a:ahLst/>
                  <a:cxnLst/>
                  <a:rect l="l" t="t" r="r" b="b"/>
                  <a:pathLst>
                    <a:path w="58674" h="68484" extrusionOk="0">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
                <p:cNvSpPr/>
                <p:nvPr/>
              </p:nvSpPr>
              <p:spPr>
                <a:xfrm>
                  <a:off x="4396665" y="4011960"/>
                  <a:ext cx="53149" cy="74104"/>
                </a:xfrm>
                <a:custGeom>
                  <a:avLst/>
                  <a:gdLst/>
                  <a:ahLst/>
                  <a:cxnLst/>
                  <a:rect l="l" t="t" r="r" b="b"/>
                  <a:pathLst>
                    <a:path w="53149" h="74104" extrusionOk="0">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3"/>
                <p:cNvSpPr/>
                <p:nvPr/>
              </p:nvSpPr>
              <p:spPr>
                <a:xfrm>
                  <a:off x="4378949" y="4028248"/>
                  <a:ext cx="45529" cy="71342"/>
                </a:xfrm>
                <a:custGeom>
                  <a:avLst/>
                  <a:gdLst/>
                  <a:ahLst/>
                  <a:cxnLst/>
                  <a:rect l="l" t="t" r="r" b="b"/>
                  <a:pathLst>
                    <a:path w="45529" h="71342" extrusionOk="0">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
                <p:cNvSpPr/>
                <p:nvPr/>
              </p:nvSpPr>
              <p:spPr>
                <a:xfrm>
                  <a:off x="4375901" y="4045107"/>
                  <a:ext cx="28289" cy="44196"/>
                </a:xfrm>
                <a:custGeom>
                  <a:avLst/>
                  <a:gdLst/>
                  <a:ahLst/>
                  <a:cxnLst/>
                  <a:rect l="l" t="t" r="r" b="b"/>
                  <a:pathLst>
                    <a:path w="28289" h="44196" extrusionOk="0">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
                <p:cNvSpPr/>
                <p:nvPr/>
              </p:nvSpPr>
              <p:spPr>
                <a:xfrm>
                  <a:off x="4522967" y="4066729"/>
                  <a:ext cx="8519" cy="23622"/>
                </a:xfrm>
                <a:custGeom>
                  <a:avLst/>
                  <a:gdLst/>
                  <a:ahLst/>
                  <a:cxnLst/>
                  <a:rect l="l" t="t" r="r" b="b"/>
                  <a:pathLst>
                    <a:path w="8519" h="23622" extrusionOk="0">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
                <p:cNvSpPr/>
                <p:nvPr/>
              </p:nvSpPr>
              <p:spPr>
                <a:xfrm>
                  <a:off x="4512870" y="4056537"/>
                  <a:ext cx="8872" cy="32384"/>
                </a:xfrm>
                <a:custGeom>
                  <a:avLst/>
                  <a:gdLst/>
                  <a:ahLst/>
                  <a:cxnLst/>
                  <a:rect l="l" t="t" r="r" b="b"/>
                  <a:pathLst>
                    <a:path w="8872" h="32384" extrusionOk="0">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
                <p:cNvSpPr/>
                <p:nvPr/>
              </p:nvSpPr>
              <p:spPr>
                <a:xfrm>
                  <a:off x="4494677" y="4049774"/>
                  <a:ext cx="13265" cy="32575"/>
                </a:xfrm>
                <a:custGeom>
                  <a:avLst/>
                  <a:gdLst/>
                  <a:ahLst/>
                  <a:cxnLst/>
                  <a:rect l="l" t="t" r="r" b="b"/>
                  <a:pathLst>
                    <a:path w="13265" h="32575" extrusionOk="0">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
                <p:cNvSpPr/>
                <p:nvPr/>
              </p:nvSpPr>
              <p:spPr>
                <a:xfrm>
                  <a:off x="4472675" y="4052346"/>
                  <a:ext cx="25482" cy="32194"/>
                </a:xfrm>
                <a:custGeom>
                  <a:avLst/>
                  <a:gdLst/>
                  <a:ahLst/>
                  <a:cxnLst/>
                  <a:rect l="l" t="t" r="r" b="b"/>
                  <a:pathLst>
                    <a:path w="25482" h="32194" extrusionOk="0">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
                <p:cNvSpPr/>
                <p:nvPr/>
              </p:nvSpPr>
              <p:spPr>
                <a:xfrm>
                  <a:off x="4446862" y="4059993"/>
                  <a:ext cx="35718" cy="25595"/>
                </a:xfrm>
                <a:custGeom>
                  <a:avLst/>
                  <a:gdLst/>
                  <a:ahLst/>
                  <a:cxnLst/>
                  <a:rect l="l" t="t" r="r" b="b"/>
                  <a:pathLst>
                    <a:path w="35718" h="25595" extrusionOk="0">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
                <p:cNvSpPr/>
                <p:nvPr/>
              </p:nvSpPr>
              <p:spPr>
                <a:xfrm>
                  <a:off x="4418477" y="4069301"/>
                  <a:ext cx="57912" cy="20288"/>
                </a:xfrm>
                <a:custGeom>
                  <a:avLst/>
                  <a:gdLst/>
                  <a:ahLst/>
                  <a:cxnLst/>
                  <a:rect l="l" t="t" r="r" b="b"/>
                  <a:pathLst>
                    <a:path w="57912" h="20288" extrusionOk="0">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
                <p:cNvSpPr/>
                <p:nvPr/>
              </p:nvSpPr>
              <p:spPr>
                <a:xfrm>
                  <a:off x="4407810" y="4075502"/>
                  <a:ext cx="56483" cy="15896"/>
                </a:xfrm>
                <a:custGeom>
                  <a:avLst/>
                  <a:gdLst/>
                  <a:ahLst/>
                  <a:cxnLst/>
                  <a:rect l="l" t="t" r="r" b="b"/>
                  <a:pathLst>
                    <a:path w="56483" h="15896" extrusionOk="0">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
                <p:cNvSpPr/>
                <p:nvPr/>
              </p:nvSpPr>
              <p:spPr>
                <a:xfrm>
                  <a:off x="4390188" y="4083192"/>
                  <a:ext cx="64389" cy="13540"/>
                </a:xfrm>
                <a:custGeom>
                  <a:avLst/>
                  <a:gdLst/>
                  <a:ahLst/>
                  <a:cxnLst/>
                  <a:rect l="l" t="t" r="r" b="b"/>
                  <a:pathLst>
                    <a:path w="64389" h="13540" extrusionOk="0">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
                <p:cNvSpPr/>
                <p:nvPr/>
              </p:nvSpPr>
              <p:spPr>
                <a:xfrm>
                  <a:off x="4376282" y="4093285"/>
                  <a:ext cx="48767" cy="9447"/>
                </a:xfrm>
                <a:custGeom>
                  <a:avLst/>
                  <a:gdLst/>
                  <a:ahLst/>
                  <a:cxnLst/>
                  <a:rect l="l" t="t" r="r" b="b"/>
                  <a:pathLst>
                    <a:path w="48767" h="9447" extrusionOk="0">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
                <p:cNvSpPr/>
                <p:nvPr/>
              </p:nvSpPr>
              <p:spPr>
                <a:xfrm>
                  <a:off x="4369043" y="4104257"/>
                  <a:ext cx="51054" cy="8286"/>
                </a:xfrm>
                <a:custGeom>
                  <a:avLst/>
                  <a:gdLst/>
                  <a:ahLst/>
                  <a:cxnLst/>
                  <a:rect l="l" t="t" r="r" b="b"/>
                  <a:pathLst>
                    <a:path w="51054" h="8286" extrusionOk="0">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
                <p:cNvSpPr/>
                <p:nvPr/>
              </p:nvSpPr>
              <p:spPr>
                <a:xfrm>
                  <a:off x="4493820" y="4110720"/>
                  <a:ext cx="54483" cy="6791"/>
                </a:xfrm>
                <a:custGeom>
                  <a:avLst/>
                  <a:gdLst/>
                  <a:ahLst/>
                  <a:cxnLst/>
                  <a:rect l="l" t="t" r="r" b="b"/>
                  <a:pathLst>
                    <a:path w="54483" h="6791" extrusionOk="0">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
                <p:cNvSpPr/>
                <p:nvPr/>
              </p:nvSpPr>
              <p:spPr>
                <a:xfrm>
                  <a:off x="4470198" y="4102744"/>
                  <a:ext cx="60674" cy="11419"/>
                </a:xfrm>
                <a:custGeom>
                  <a:avLst/>
                  <a:gdLst/>
                  <a:ahLst/>
                  <a:cxnLst/>
                  <a:rect l="l" t="t" r="r" b="b"/>
                  <a:pathLst>
                    <a:path w="60674" h="11419" extrusionOk="0">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
                <p:cNvSpPr/>
                <p:nvPr/>
              </p:nvSpPr>
              <p:spPr>
                <a:xfrm>
                  <a:off x="4448386" y="4100626"/>
                  <a:ext cx="41338" cy="9263"/>
                </a:xfrm>
                <a:custGeom>
                  <a:avLst/>
                  <a:gdLst/>
                  <a:ahLst/>
                  <a:cxnLst/>
                  <a:rect l="l" t="t" r="r" b="b"/>
                  <a:pathLst>
                    <a:path w="41338" h="9263" extrusionOk="0">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
                <p:cNvSpPr/>
                <p:nvPr/>
              </p:nvSpPr>
              <p:spPr>
                <a:xfrm>
                  <a:off x="4529253" y="4125403"/>
                  <a:ext cx="18883" cy="45148"/>
                </a:xfrm>
                <a:custGeom>
                  <a:avLst/>
                  <a:gdLst/>
                  <a:ahLst/>
                  <a:cxnLst/>
                  <a:rect l="l" t="t" r="r" b="b"/>
                  <a:pathLst>
                    <a:path w="18883" h="45148" extrusionOk="0">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
                <p:cNvSpPr/>
                <p:nvPr/>
              </p:nvSpPr>
              <p:spPr>
                <a:xfrm>
                  <a:off x="4508298" y="4116640"/>
                  <a:ext cx="24098" cy="47053"/>
                </a:xfrm>
                <a:custGeom>
                  <a:avLst/>
                  <a:gdLst/>
                  <a:ahLst/>
                  <a:cxnLst/>
                  <a:rect l="l" t="t" r="r" b="b"/>
                  <a:pathLst>
                    <a:path w="24098" h="47053" extrusionOk="0">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
                <p:cNvSpPr/>
                <p:nvPr/>
              </p:nvSpPr>
              <p:spPr>
                <a:xfrm>
                  <a:off x="4486486" y="4107019"/>
                  <a:ext cx="28956" cy="45815"/>
                </a:xfrm>
                <a:custGeom>
                  <a:avLst/>
                  <a:gdLst/>
                  <a:ahLst/>
                  <a:cxnLst/>
                  <a:rect l="l" t="t" r="r" b="b"/>
                  <a:pathLst>
                    <a:path w="28956" h="45815" extrusionOk="0">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
                <p:cNvSpPr/>
                <p:nvPr/>
              </p:nvSpPr>
              <p:spPr>
                <a:xfrm>
                  <a:off x="4476771" y="4112068"/>
                  <a:ext cx="31146" cy="46767"/>
                </a:xfrm>
                <a:custGeom>
                  <a:avLst/>
                  <a:gdLst/>
                  <a:ahLst/>
                  <a:cxnLst/>
                  <a:rect l="l" t="t" r="r" b="b"/>
                  <a:pathLst>
                    <a:path w="31146" h="46767" extrusionOk="0">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
                <p:cNvSpPr/>
                <p:nvPr/>
              </p:nvSpPr>
              <p:spPr>
                <a:xfrm>
                  <a:off x="4465531" y="4111972"/>
                  <a:ext cx="24860" cy="34099"/>
                </a:xfrm>
                <a:custGeom>
                  <a:avLst/>
                  <a:gdLst/>
                  <a:ahLst/>
                  <a:cxnLst/>
                  <a:rect l="l" t="t" r="r" b="b"/>
                  <a:pathLst>
                    <a:path w="24860" h="34099" extrusionOk="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
                <p:cNvSpPr/>
                <p:nvPr/>
              </p:nvSpPr>
              <p:spPr>
                <a:xfrm>
                  <a:off x="4454577" y="4113782"/>
                  <a:ext cx="29432" cy="41719"/>
                </a:xfrm>
                <a:custGeom>
                  <a:avLst/>
                  <a:gdLst/>
                  <a:ahLst/>
                  <a:cxnLst/>
                  <a:rect l="l" t="t" r="r" b="b"/>
                  <a:pathLst>
                    <a:path w="29432" h="41719" extrusionOk="0">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
                <p:cNvSpPr/>
                <p:nvPr/>
              </p:nvSpPr>
              <p:spPr>
                <a:xfrm>
                  <a:off x="4436099" y="4101304"/>
                  <a:ext cx="39052" cy="46958"/>
                </a:xfrm>
                <a:custGeom>
                  <a:avLst/>
                  <a:gdLst/>
                  <a:ahLst/>
                  <a:cxnLst/>
                  <a:rect l="l" t="t" r="r" b="b"/>
                  <a:pathLst>
                    <a:path w="39052" h="46958" extrusionOk="0">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
                <p:cNvSpPr/>
                <p:nvPr/>
              </p:nvSpPr>
              <p:spPr>
                <a:xfrm>
                  <a:off x="4426002" y="4102257"/>
                  <a:ext cx="28955" cy="26289"/>
                </a:xfrm>
                <a:custGeom>
                  <a:avLst/>
                  <a:gdLst/>
                  <a:ahLst/>
                  <a:cxnLst/>
                  <a:rect l="l" t="t" r="r" b="b"/>
                  <a:pathLst>
                    <a:path w="28955" h="26289" extrusionOk="0">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
                <p:cNvSpPr/>
                <p:nvPr/>
              </p:nvSpPr>
              <p:spPr>
                <a:xfrm>
                  <a:off x="4428002" y="4107496"/>
                  <a:ext cx="14287" cy="16192"/>
                </a:xfrm>
                <a:custGeom>
                  <a:avLst/>
                  <a:gdLst/>
                  <a:ahLst/>
                  <a:cxnLst/>
                  <a:rect l="l" t="t" r="r" b="b"/>
                  <a:pathLst>
                    <a:path w="14287" h="16192" extrusionOk="0">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
                <p:cNvSpPr/>
                <p:nvPr/>
              </p:nvSpPr>
              <p:spPr>
                <a:xfrm>
                  <a:off x="4364471" y="4104734"/>
                  <a:ext cx="84296" cy="104393"/>
                </a:xfrm>
                <a:custGeom>
                  <a:avLst/>
                  <a:gdLst/>
                  <a:ahLst/>
                  <a:cxnLst/>
                  <a:rect l="l" t="t" r="r" b="b"/>
                  <a:pathLst>
                    <a:path w="84296" h="104393" extrusionOk="0">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
                <p:cNvSpPr/>
                <p:nvPr/>
              </p:nvSpPr>
              <p:spPr>
                <a:xfrm>
                  <a:off x="4432983" y="4179028"/>
                  <a:ext cx="6897" cy="26289"/>
                </a:xfrm>
                <a:custGeom>
                  <a:avLst/>
                  <a:gdLst/>
                  <a:ahLst/>
                  <a:cxnLst/>
                  <a:rect l="l" t="t" r="r" b="b"/>
                  <a:pathLst>
                    <a:path w="6897" h="26289" extrusionOk="0">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
                <p:cNvSpPr/>
                <p:nvPr/>
              </p:nvSpPr>
              <p:spPr>
                <a:xfrm>
                  <a:off x="4425797" y="4159502"/>
                  <a:ext cx="6886" cy="39052"/>
                </a:xfrm>
                <a:custGeom>
                  <a:avLst/>
                  <a:gdLst/>
                  <a:ahLst/>
                  <a:cxnLst/>
                  <a:rect l="l" t="t" r="r" b="b"/>
                  <a:pathLst>
                    <a:path w="6886" h="39052" extrusionOk="0">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
                <p:cNvSpPr/>
                <p:nvPr/>
              </p:nvSpPr>
              <p:spPr>
                <a:xfrm>
                  <a:off x="4419525" y="4156454"/>
                  <a:ext cx="6864" cy="31432"/>
                </a:xfrm>
                <a:custGeom>
                  <a:avLst/>
                  <a:gdLst/>
                  <a:ahLst/>
                  <a:cxnLst/>
                  <a:rect l="l" t="t" r="r" b="b"/>
                  <a:pathLst>
                    <a:path w="6864" h="31432" extrusionOk="0">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
                <p:cNvSpPr/>
                <p:nvPr/>
              </p:nvSpPr>
              <p:spPr>
                <a:xfrm>
                  <a:off x="4409524" y="4137500"/>
                  <a:ext cx="9715" cy="40100"/>
                </a:xfrm>
                <a:custGeom>
                  <a:avLst/>
                  <a:gdLst/>
                  <a:ahLst/>
                  <a:cxnLst/>
                  <a:rect l="l" t="t" r="r" b="b"/>
                  <a:pathLst>
                    <a:path w="9715" h="40100" extrusionOk="0">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
                <p:cNvSpPr/>
                <p:nvPr/>
              </p:nvSpPr>
              <p:spPr>
                <a:xfrm>
                  <a:off x="4399237" y="4130927"/>
                  <a:ext cx="14287" cy="44767"/>
                </a:xfrm>
                <a:custGeom>
                  <a:avLst/>
                  <a:gdLst/>
                  <a:ahLst/>
                  <a:cxnLst/>
                  <a:rect l="l" t="t" r="r" b="b"/>
                  <a:pathLst>
                    <a:path w="14287" h="44767" extrusionOk="0">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
                <p:cNvSpPr/>
                <p:nvPr/>
              </p:nvSpPr>
              <p:spPr>
                <a:xfrm>
                  <a:off x="4391427" y="4123498"/>
                  <a:ext cx="14382" cy="41624"/>
                </a:xfrm>
                <a:custGeom>
                  <a:avLst/>
                  <a:gdLst/>
                  <a:ahLst/>
                  <a:cxnLst/>
                  <a:rect l="l" t="t" r="r" b="b"/>
                  <a:pathLst>
                    <a:path w="14382" h="41624" extrusionOk="0">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
                <p:cNvSpPr/>
                <p:nvPr/>
              </p:nvSpPr>
              <p:spPr>
                <a:xfrm>
                  <a:off x="4379615" y="4111496"/>
                  <a:ext cx="15269" cy="41338"/>
                </a:xfrm>
                <a:custGeom>
                  <a:avLst/>
                  <a:gdLst/>
                  <a:ahLst/>
                  <a:cxnLst/>
                  <a:rect l="l" t="t" r="r" b="b"/>
                  <a:pathLst>
                    <a:path w="15269" h="41338" extrusionOk="0">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
                <p:cNvSpPr/>
                <p:nvPr/>
              </p:nvSpPr>
              <p:spPr>
                <a:xfrm>
                  <a:off x="4369614" y="4110925"/>
                  <a:ext cx="21445" cy="35147"/>
                </a:xfrm>
                <a:custGeom>
                  <a:avLst/>
                  <a:gdLst/>
                  <a:ahLst/>
                  <a:cxnLst/>
                  <a:rect l="l" t="t" r="r" b="b"/>
                  <a:pathLst>
                    <a:path w="21445" h="35147" extrusionOk="0">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
                <p:cNvSpPr/>
                <p:nvPr/>
              </p:nvSpPr>
              <p:spPr>
                <a:xfrm>
                  <a:off x="4432956" y="4171218"/>
                  <a:ext cx="22669" cy="29432"/>
                </a:xfrm>
                <a:custGeom>
                  <a:avLst/>
                  <a:gdLst/>
                  <a:ahLst/>
                  <a:cxnLst/>
                  <a:rect l="l" t="t" r="r" b="b"/>
                  <a:pathLst>
                    <a:path w="22669" h="29432" extrusionOk="0">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
                <p:cNvSpPr/>
                <p:nvPr/>
              </p:nvSpPr>
              <p:spPr>
                <a:xfrm>
                  <a:off x="4425812" y="4150930"/>
                  <a:ext cx="31718" cy="36956"/>
                </a:xfrm>
                <a:custGeom>
                  <a:avLst/>
                  <a:gdLst/>
                  <a:ahLst/>
                  <a:cxnLst/>
                  <a:rect l="l" t="t" r="r" b="b"/>
                  <a:pathLst>
                    <a:path w="31718" h="36956" extrusionOk="0">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
                <p:cNvSpPr/>
                <p:nvPr/>
              </p:nvSpPr>
              <p:spPr>
                <a:xfrm>
                  <a:off x="4415430" y="4138452"/>
                  <a:ext cx="44576" cy="40957"/>
                </a:xfrm>
                <a:custGeom>
                  <a:avLst/>
                  <a:gdLst/>
                  <a:ahLst/>
                  <a:cxnLst/>
                  <a:rect l="l" t="t" r="r" b="b"/>
                  <a:pathLst>
                    <a:path w="44576" h="40957" extrusionOk="0">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
                <p:cNvSpPr/>
                <p:nvPr/>
              </p:nvSpPr>
              <p:spPr>
                <a:xfrm>
                  <a:off x="4414477" y="4131308"/>
                  <a:ext cx="43338" cy="25241"/>
                </a:xfrm>
                <a:custGeom>
                  <a:avLst/>
                  <a:gdLst/>
                  <a:ahLst/>
                  <a:cxnLst/>
                  <a:rect l="l" t="t" r="r" b="b"/>
                  <a:pathLst>
                    <a:path w="43338" h="25241" extrusionOk="0">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
                <p:cNvSpPr/>
                <p:nvPr/>
              </p:nvSpPr>
              <p:spPr>
                <a:xfrm>
                  <a:off x="4383711" y="4116354"/>
                  <a:ext cx="75437" cy="31432"/>
                </a:xfrm>
                <a:custGeom>
                  <a:avLst/>
                  <a:gdLst/>
                  <a:ahLst/>
                  <a:cxnLst/>
                  <a:rect l="l" t="t" r="r" b="b"/>
                  <a:pathLst>
                    <a:path w="75437" h="31432" extrusionOk="0">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
                <p:cNvSpPr/>
                <p:nvPr/>
              </p:nvSpPr>
              <p:spPr>
                <a:xfrm>
                  <a:off x="4388474" y="4099685"/>
                  <a:ext cx="57912" cy="25050"/>
                </a:xfrm>
                <a:custGeom>
                  <a:avLst/>
                  <a:gdLst/>
                  <a:ahLst/>
                  <a:cxnLst/>
                  <a:rect l="l" t="t" r="r" b="b"/>
                  <a:pathLst>
                    <a:path w="57912" h="25050" extrusionOk="0">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
                <p:cNvSpPr/>
                <p:nvPr/>
              </p:nvSpPr>
              <p:spPr>
                <a:xfrm>
                  <a:off x="4392284" y="4105686"/>
                  <a:ext cx="50482" cy="24193"/>
                </a:xfrm>
                <a:custGeom>
                  <a:avLst/>
                  <a:gdLst/>
                  <a:ahLst/>
                  <a:cxnLst/>
                  <a:rect l="l" t="t" r="r" b="b"/>
                  <a:pathLst>
                    <a:path w="50482" h="24193" extrusionOk="0">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
                <p:cNvSpPr/>
                <p:nvPr/>
              </p:nvSpPr>
              <p:spPr>
                <a:xfrm>
                  <a:off x="4405333" y="4124736"/>
                  <a:ext cx="41909" cy="32003"/>
                </a:xfrm>
                <a:custGeom>
                  <a:avLst/>
                  <a:gdLst/>
                  <a:ahLst/>
                  <a:cxnLst/>
                  <a:rect l="l" t="t" r="r" b="b"/>
                  <a:pathLst>
                    <a:path w="41909" h="32003" extrusionOk="0">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
                <p:cNvSpPr/>
                <p:nvPr/>
              </p:nvSpPr>
              <p:spPr>
                <a:xfrm>
                  <a:off x="4390664" y="4112163"/>
                  <a:ext cx="34670" cy="21335"/>
                </a:xfrm>
                <a:custGeom>
                  <a:avLst/>
                  <a:gdLst/>
                  <a:ahLst/>
                  <a:cxnLst/>
                  <a:rect l="l" t="t" r="r" b="b"/>
                  <a:pathLst>
                    <a:path w="34670" h="21335" extrusionOk="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
                <p:cNvSpPr/>
                <p:nvPr/>
              </p:nvSpPr>
              <p:spPr>
                <a:xfrm>
                  <a:off x="4386664" y="4107401"/>
                  <a:ext cx="27812" cy="9810"/>
                </a:xfrm>
                <a:custGeom>
                  <a:avLst/>
                  <a:gdLst/>
                  <a:ahLst/>
                  <a:cxnLst/>
                  <a:rect l="l" t="t" r="r" b="b"/>
                  <a:pathLst>
                    <a:path w="27812" h="9810" extrusionOk="0">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
                <p:cNvSpPr/>
                <p:nvPr/>
              </p:nvSpPr>
              <p:spPr>
                <a:xfrm>
                  <a:off x="4300082" y="4097209"/>
                  <a:ext cx="73723" cy="152114"/>
                </a:xfrm>
                <a:custGeom>
                  <a:avLst/>
                  <a:gdLst/>
                  <a:ahLst/>
                  <a:cxnLst/>
                  <a:rect l="l" t="t" r="r" b="b"/>
                  <a:pathLst>
                    <a:path w="73723" h="152114" extrusionOk="0">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
                <p:cNvSpPr/>
                <p:nvPr/>
              </p:nvSpPr>
              <p:spPr>
                <a:xfrm>
                  <a:off x="4304058" y="4196269"/>
                  <a:ext cx="7834" cy="38100"/>
                </a:xfrm>
                <a:custGeom>
                  <a:avLst/>
                  <a:gdLst/>
                  <a:ahLst/>
                  <a:cxnLst/>
                  <a:rect l="l" t="t" r="r" b="b"/>
                  <a:pathLst>
                    <a:path w="7834" h="38100" extrusionOk="0">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
                <p:cNvSpPr/>
                <p:nvPr/>
              </p:nvSpPr>
              <p:spPr>
                <a:xfrm>
                  <a:off x="4310620" y="4182267"/>
                  <a:ext cx="9654" cy="43053"/>
                </a:xfrm>
                <a:custGeom>
                  <a:avLst/>
                  <a:gdLst/>
                  <a:ahLst/>
                  <a:cxnLst/>
                  <a:rect l="l" t="t" r="r" b="b"/>
                  <a:pathLst>
                    <a:path w="9654" h="43053" extrusionOk="0">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
                <p:cNvSpPr/>
                <p:nvPr/>
              </p:nvSpPr>
              <p:spPr>
                <a:xfrm>
                  <a:off x="4318536" y="4162360"/>
                  <a:ext cx="14311" cy="57531"/>
                </a:xfrm>
                <a:custGeom>
                  <a:avLst/>
                  <a:gdLst/>
                  <a:ahLst/>
                  <a:cxnLst/>
                  <a:rect l="l" t="t" r="r" b="b"/>
                  <a:pathLst>
                    <a:path w="14311" h="57531" extrusionOk="0">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
                <p:cNvSpPr/>
                <p:nvPr/>
              </p:nvSpPr>
              <p:spPr>
                <a:xfrm>
                  <a:off x="4327820" y="4136547"/>
                  <a:ext cx="17886" cy="64198"/>
                </a:xfrm>
                <a:custGeom>
                  <a:avLst/>
                  <a:gdLst/>
                  <a:ahLst/>
                  <a:cxnLst/>
                  <a:rect l="l" t="t" r="r" b="b"/>
                  <a:pathLst>
                    <a:path w="17886" h="64198" extrusionOk="0">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
                <p:cNvSpPr/>
                <p:nvPr/>
              </p:nvSpPr>
              <p:spPr>
                <a:xfrm>
                  <a:off x="4338056" y="4123117"/>
                  <a:ext cx="17747" cy="57626"/>
                </a:xfrm>
                <a:custGeom>
                  <a:avLst/>
                  <a:gdLst/>
                  <a:ahLst/>
                  <a:cxnLst/>
                  <a:rect l="l" t="t" r="r" b="b"/>
                  <a:pathLst>
                    <a:path w="17747" h="57626" extrusionOk="0">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
                <p:cNvSpPr/>
                <p:nvPr/>
              </p:nvSpPr>
              <p:spPr>
                <a:xfrm>
                  <a:off x="4345040" y="4116449"/>
                  <a:ext cx="24383" cy="49720"/>
                </a:xfrm>
                <a:custGeom>
                  <a:avLst/>
                  <a:gdLst/>
                  <a:ahLst/>
                  <a:cxnLst/>
                  <a:rect l="l" t="t" r="r" b="b"/>
                  <a:pathLst>
                    <a:path w="24383" h="49720" extrusionOk="0">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
                <p:cNvSpPr/>
                <p:nvPr/>
              </p:nvSpPr>
              <p:spPr>
                <a:xfrm>
                  <a:off x="4357136" y="4112353"/>
                  <a:ext cx="20478" cy="35147"/>
                </a:xfrm>
                <a:custGeom>
                  <a:avLst/>
                  <a:gdLst/>
                  <a:ahLst/>
                  <a:cxnLst/>
                  <a:rect l="l" t="t" r="r" b="b"/>
                  <a:pathLst>
                    <a:path w="20478" h="35147" extrusionOk="0">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
                <p:cNvSpPr/>
                <p:nvPr/>
              </p:nvSpPr>
              <p:spPr>
                <a:xfrm>
                  <a:off x="4292747" y="4198936"/>
                  <a:ext cx="16859" cy="35814"/>
                </a:xfrm>
                <a:custGeom>
                  <a:avLst/>
                  <a:gdLst/>
                  <a:ahLst/>
                  <a:cxnLst/>
                  <a:rect l="l" t="t" r="r" b="b"/>
                  <a:pathLst>
                    <a:path w="16859" h="35814" extrusionOk="0">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
                <p:cNvSpPr/>
                <p:nvPr/>
              </p:nvSpPr>
              <p:spPr>
                <a:xfrm>
                  <a:off x="4297415" y="4170646"/>
                  <a:ext cx="29051" cy="35814"/>
                </a:xfrm>
                <a:custGeom>
                  <a:avLst/>
                  <a:gdLst/>
                  <a:ahLst/>
                  <a:cxnLst/>
                  <a:rect l="l" t="t" r="r" b="b"/>
                  <a:pathLst>
                    <a:path w="29051" h="35814" extrusionOk="0">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
                <p:cNvSpPr/>
                <p:nvPr/>
              </p:nvSpPr>
              <p:spPr>
                <a:xfrm>
                  <a:off x="4306082" y="4145215"/>
                  <a:ext cx="35433" cy="40004"/>
                </a:xfrm>
                <a:custGeom>
                  <a:avLst/>
                  <a:gdLst/>
                  <a:ahLst/>
                  <a:cxnLst/>
                  <a:rect l="l" t="t" r="r" b="b"/>
                  <a:pathLst>
                    <a:path w="35433" h="40004" extrusionOk="0">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
                <p:cNvSpPr/>
                <p:nvPr/>
              </p:nvSpPr>
              <p:spPr>
                <a:xfrm>
                  <a:off x="4309035" y="4122736"/>
                  <a:ext cx="45338" cy="47434"/>
                </a:xfrm>
                <a:custGeom>
                  <a:avLst/>
                  <a:gdLst/>
                  <a:ahLst/>
                  <a:cxnLst/>
                  <a:rect l="l" t="t" r="r" b="b"/>
                  <a:pathLst>
                    <a:path w="45338" h="47434" extrusionOk="0">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
                <p:cNvSpPr/>
                <p:nvPr/>
              </p:nvSpPr>
              <p:spPr>
                <a:xfrm>
                  <a:off x="4322656" y="4109877"/>
                  <a:ext cx="41624" cy="35052"/>
                </a:xfrm>
                <a:custGeom>
                  <a:avLst/>
                  <a:gdLst/>
                  <a:ahLst/>
                  <a:cxnLst/>
                  <a:rect l="l" t="t" r="r" b="b"/>
                  <a:pathLst>
                    <a:path w="41624" h="35052" extrusionOk="0">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
                <p:cNvSpPr/>
                <p:nvPr/>
              </p:nvSpPr>
              <p:spPr>
                <a:xfrm>
                  <a:off x="4341420" y="4099209"/>
                  <a:ext cx="32956" cy="22859"/>
                </a:xfrm>
                <a:custGeom>
                  <a:avLst/>
                  <a:gdLst/>
                  <a:ahLst/>
                  <a:cxnLst/>
                  <a:rect l="l" t="t" r="r" b="b"/>
                  <a:pathLst>
                    <a:path w="32956" h="22859" extrusionOk="0">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
                <p:cNvSpPr/>
                <p:nvPr/>
              </p:nvSpPr>
              <p:spPr>
                <a:xfrm>
                  <a:off x="4346754" y="4099400"/>
                  <a:ext cx="26193" cy="17906"/>
                </a:xfrm>
                <a:custGeom>
                  <a:avLst/>
                  <a:gdLst/>
                  <a:ahLst/>
                  <a:cxnLst/>
                  <a:rect l="l" t="t" r="r" b="b"/>
                  <a:pathLst>
                    <a:path w="26193" h="17906" extrusionOk="0">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
                <p:cNvSpPr/>
                <p:nvPr/>
              </p:nvSpPr>
              <p:spPr>
                <a:xfrm>
                  <a:off x="4340849" y="4094637"/>
                  <a:ext cx="24288" cy="9334"/>
                </a:xfrm>
                <a:custGeom>
                  <a:avLst/>
                  <a:gdLst/>
                  <a:ahLst/>
                  <a:cxnLst/>
                  <a:rect l="l" t="t" r="r" b="b"/>
                  <a:pathLst>
                    <a:path w="24288" h="9334" extrusionOk="0">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
                <p:cNvSpPr/>
                <p:nvPr/>
              </p:nvSpPr>
              <p:spPr>
                <a:xfrm>
                  <a:off x="4497344" y="4117973"/>
                  <a:ext cx="25908" cy="38766"/>
                </a:xfrm>
                <a:custGeom>
                  <a:avLst/>
                  <a:gdLst/>
                  <a:ahLst/>
                  <a:cxnLst/>
                  <a:rect l="l" t="t" r="r" b="b"/>
                  <a:pathLst>
                    <a:path w="25908" h="38766" extrusionOk="0">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
                <p:cNvSpPr/>
                <p:nvPr/>
              </p:nvSpPr>
              <p:spPr>
                <a:xfrm>
                  <a:off x="4464960" y="4113401"/>
                  <a:ext cx="28540" cy="40004"/>
                </a:xfrm>
                <a:custGeom>
                  <a:avLst/>
                  <a:gdLst/>
                  <a:ahLst/>
                  <a:cxnLst/>
                  <a:rect l="l" t="t" r="r" b="b"/>
                  <a:pathLst>
                    <a:path w="28540" h="40004" extrusionOk="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
                <p:cNvSpPr/>
                <p:nvPr/>
              </p:nvSpPr>
              <p:spPr>
                <a:xfrm>
                  <a:off x="4442290" y="4098447"/>
                  <a:ext cx="29527" cy="32480"/>
                </a:xfrm>
                <a:custGeom>
                  <a:avLst/>
                  <a:gdLst/>
                  <a:ahLst/>
                  <a:cxnLst/>
                  <a:rect l="l" t="t" r="r" b="b"/>
                  <a:pathLst>
                    <a:path w="29527" h="32480" extrusionOk="0">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
                <p:cNvSpPr/>
                <p:nvPr/>
              </p:nvSpPr>
              <p:spPr>
                <a:xfrm>
                  <a:off x="4446672" y="4100352"/>
                  <a:ext cx="43529" cy="23050"/>
                </a:xfrm>
                <a:custGeom>
                  <a:avLst/>
                  <a:gdLst/>
                  <a:ahLst/>
                  <a:cxnLst/>
                  <a:rect l="l" t="t" r="r" b="b"/>
                  <a:pathLst>
                    <a:path w="43529" h="23050" extrusionOk="0">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
                <p:cNvSpPr/>
                <p:nvPr/>
              </p:nvSpPr>
              <p:spPr>
                <a:xfrm>
                  <a:off x="4437242" y="4101673"/>
                  <a:ext cx="39052" cy="9823"/>
                </a:xfrm>
                <a:custGeom>
                  <a:avLst/>
                  <a:gdLst/>
                  <a:ahLst/>
                  <a:cxnLst/>
                  <a:rect l="l" t="t" r="r" b="b"/>
                  <a:pathLst>
                    <a:path w="39052" h="9823" extrusionOk="0">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
                <p:cNvSpPr/>
                <p:nvPr/>
              </p:nvSpPr>
              <p:spPr>
                <a:xfrm>
                  <a:off x="4421049" y="4097554"/>
                  <a:ext cx="26193" cy="7088"/>
                </a:xfrm>
                <a:custGeom>
                  <a:avLst/>
                  <a:gdLst/>
                  <a:ahLst/>
                  <a:cxnLst/>
                  <a:rect l="l" t="t" r="r" b="b"/>
                  <a:pathLst>
                    <a:path w="26193" h="7088" extrusionOk="0">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
                <p:cNvSpPr/>
                <p:nvPr/>
              </p:nvSpPr>
              <p:spPr>
                <a:xfrm>
                  <a:off x="4401523" y="4095685"/>
                  <a:ext cx="56102" cy="12382"/>
                </a:xfrm>
                <a:custGeom>
                  <a:avLst/>
                  <a:gdLst/>
                  <a:ahLst/>
                  <a:cxnLst/>
                  <a:rect l="l" t="t" r="r" b="b"/>
                  <a:pathLst>
                    <a:path w="56102" h="12382" extrusionOk="0">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
                <p:cNvSpPr/>
                <p:nvPr/>
              </p:nvSpPr>
              <p:spPr>
                <a:xfrm>
                  <a:off x="4442195" y="4050875"/>
                  <a:ext cx="46100" cy="24331"/>
                </a:xfrm>
                <a:custGeom>
                  <a:avLst/>
                  <a:gdLst/>
                  <a:ahLst/>
                  <a:cxnLst/>
                  <a:rect l="l" t="t" r="r" b="b"/>
                  <a:pathLst>
                    <a:path w="46100" h="24331" extrusionOk="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
                <p:cNvSpPr/>
                <p:nvPr/>
              </p:nvSpPr>
              <p:spPr>
                <a:xfrm>
                  <a:off x="4409334" y="4060537"/>
                  <a:ext cx="53435" cy="12763"/>
                </a:xfrm>
                <a:custGeom>
                  <a:avLst/>
                  <a:gdLst/>
                  <a:ahLst/>
                  <a:cxnLst/>
                  <a:rect l="l" t="t" r="r" b="b"/>
                  <a:pathLst>
                    <a:path w="53435" h="12763" extrusionOk="0">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
                <p:cNvSpPr/>
                <p:nvPr/>
              </p:nvSpPr>
              <p:spPr>
                <a:xfrm>
                  <a:off x="4381044" y="4088205"/>
                  <a:ext cx="39242" cy="7480"/>
                </a:xfrm>
                <a:custGeom>
                  <a:avLst/>
                  <a:gdLst/>
                  <a:ahLst/>
                  <a:cxnLst/>
                  <a:rect l="l" t="t" r="r" b="b"/>
                  <a:pathLst>
                    <a:path w="39242" h="7480" extrusionOk="0">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
                <p:cNvSpPr/>
                <p:nvPr/>
              </p:nvSpPr>
              <p:spPr>
                <a:xfrm>
                  <a:off x="4400189" y="4009628"/>
                  <a:ext cx="45434" cy="21858"/>
                </a:xfrm>
                <a:custGeom>
                  <a:avLst/>
                  <a:gdLst/>
                  <a:ahLst/>
                  <a:cxnLst/>
                  <a:rect l="l" t="t" r="r" b="b"/>
                  <a:pathLst>
                    <a:path w="45434" h="21858" extrusionOk="0">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
                <p:cNvSpPr/>
                <p:nvPr/>
              </p:nvSpPr>
              <p:spPr>
                <a:xfrm>
                  <a:off x="4379139" y="4017580"/>
                  <a:ext cx="65150" cy="42481"/>
                </a:xfrm>
                <a:custGeom>
                  <a:avLst/>
                  <a:gdLst/>
                  <a:ahLst/>
                  <a:cxnLst/>
                  <a:rect l="l" t="t" r="r" b="b"/>
                  <a:pathLst>
                    <a:path w="65150" h="42481" extrusionOk="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
                <p:cNvSpPr/>
                <p:nvPr/>
              </p:nvSpPr>
              <p:spPr>
                <a:xfrm>
                  <a:off x="4372567" y="4035487"/>
                  <a:ext cx="52863" cy="33432"/>
                </a:xfrm>
                <a:custGeom>
                  <a:avLst/>
                  <a:gdLst/>
                  <a:ahLst/>
                  <a:cxnLst/>
                  <a:rect l="l" t="t" r="r" b="b"/>
                  <a:pathLst>
                    <a:path w="52863" h="33432" extrusionOk="0">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
                <p:cNvSpPr/>
                <p:nvPr/>
              </p:nvSpPr>
              <p:spPr>
                <a:xfrm>
                  <a:off x="4399237" y="3999482"/>
                  <a:ext cx="66579" cy="32956"/>
                </a:xfrm>
                <a:custGeom>
                  <a:avLst/>
                  <a:gdLst/>
                  <a:ahLst/>
                  <a:cxnLst/>
                  <a:rect l="l" t="t" r="r" b="b"/>
                  <a:pathLst>
                    <a:path w="66579" h="32956" extrusionOk="0">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
                <p:cNvSpPr/>
                <p:nvPr/>
              </p:nvSpPr>
              <p:spPr>
                <a:xfrm>
                  <a:off x="4412763" y="3984433"/>
                  <a:ext cx="56578" cy="24288"/>
                </a:xfrm>
                <a:custGeom>
                  <a:avLst/>
                  <a:gdLst/>
                  <a:ahLst/>
                  <a:cxnLst/>
                  <a:rect l="l" t="t" r="r" b="b"/>
                  <a:pathLst>
                    <a:path w="56578" h="24288" extrusionOk="0">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
                <p:cNvSpPr/>
                <p:nvPr/>
              </p:nvSpPr>
              <p:spPr>
                <a:xfrm>
                  <a:off x="4430860" y="3967193"/>
                  <a:ext cx="58007" cy="26193"/>
                </a:xfrm>
                <a:custGeom>
                  <a:avLst/>
                  <a:gdLst/>
                  <a:ahLst/>
                  <a:cxnLst/>
                  <a:rect l="l" t="t" r="r" b="b"/>
                  <a:pathLst>
                    <a:path w="58007" h="26193" extrusionOk="0">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
                <p:cNvSpPr/>
                <p:nvPr/>
              </p:nvSpPr>
              <p:spPr>
                <a:xfrm>
                  <a:off x="4445147" y="3954048"/>
                  <a:ext cx="65055" cy="27432"/>
                </a:xfrm>
                <a:custGeom>
                  <a:avLst/>
                  <a:gdLst/>
                  <a:ahLst/>
                  <a:cxnLst/>
                  <a:rect l="l" t="t" r="r" b="b"/>
                  <a:pathLst>
                    <a:path w="65055" h="27432" extrusionOk="0">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
                <p:cNvSpPr/>
                <p:nvPr/>
              </p:nvSpPr>
              <p:spPr>
                <a:xfrm>
                  <a:off x="4249314" y="4084575"/>
                  <a:ext cx="26193" cy="17872"/>
                </a:xfrm>
                <a:custGeom>
                  <a:avLst/>
                  <a:gdLst/>
                  <a:ahLst/>
                  <a:cxnLst/>
                  <a:rect l="l" t="t" r="r" b="b"/>
                  <a:pathLst>
                    <a:path w="26193" h="17872" extrusionOk="0">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
                <p:cNvSpPr/>
                <p:nvPr/>
              </p:nvSpPr>
              <p:spPr>
                <a:xfrm>
                  <a:off x="4246361" y="4085969"/>
                  <a:ext cx="40195" cy="20097"/>
                </a:xfrm>
                <a:custGeom>
                  <a:avLst/>
                  <a:gdLst/>
                  <a:ahLst/>
                  <a:cxnLst/>
                  <a:rect l="l" t="t" r="r" b="b"/>
                  <a:pathLst>
                    <a:path w="40195" h="20097" extrusionOk="0">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
                <p:cNvSpPr/>
                <p:nvPr/>
              </p:nvSpPr>
              <p:spPr>
                <a:xfrm>
                  <a:off x="4269221" y="4085984"/>
                  <a:ext cx="49339" cy="17034"/>
                </a:xfrm>
                <a:custGeom>
                  <a:avLst/>
                  <a:gdLst/>
                  <a:ahLst/>
                  <a:cxnLst/>
                  <a:rect l="l" t="t" r="r" b="b"/>
                  <a:pathLst>
                    <a:path w="49339" h="17034" extrusionOk="0">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
                <p:cNvSpPr/>
                <p:nvPr/>
              </p:nvSpPr>
              <p:spPr>
                <a:xfrm>
                  <a:off x="4291223" y="4090496"/>
                  <a:ext cx="39052" cy="10758"/>
                </a:xfrm>
                <a:custGeom>
                  <a:avLst/>
                  <a:gdLst/>
                  <a:ahLst/>
                  <a:cxnLst/>
                  <a:rect l="l" t="t" r="r" b="b"/>
                  <a:pathLst>
                    <a:path w="39052" h="10758" extrusionOk="0">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
                <p:cNvSpPr/>
                <p:nvPr/>
              </p:nvSpPr>
              <p:spPr>
                <a:xfrm>
                  <a:off x="4210928" y="4089511"/>
                  <a:ext cx="95440" cy="17889"/>
                </a:xfrm>
                <a:custGeom>
                  <a:avLst/>
                  <a:gdLst/>
                  <a:ahLst/>
                  <a:cxnLst/>
                  <a:rect l="l" t="t" r="r" b="b"/>
                  <a:pathLst>
                    <a:path w="95440" h="17889" extrusionOk="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
                <p:cNvSpPr/>
                <p:nvPr/>
              </p:nvSpPr>
              <p:spPr>
                <a:xfrm>
                  <a:off x="4225977" y="4085432"/>
                  <a:ext cx="108489" cy="16729"/>
                </a:xfrm>
                <a:custGeom>
                  <a:avLst/>
                  <a:gdLst/>
                  <a:ahLst/>
                  <a:cxnLst/>
                  <a:rect l="l" t="t" r="r" b="b"/>
                  <a:pathLst>
                    <a:path w="108489" h="16729" extrusionOk="0">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
                <p:cNvSpPr/>
                <p:nvPr/>
              </p:nvSpPr>
              <p:spPr>
                <a:xfrm>
                  <a:off x="4216262" y="4084921"/>
                  <a:ext cx="113537" cy="15906"/>
                </a:xfrm>
                <a:custGeom>
                  <a:avLst/>
                  <a:gdLst/>
                  <a:ahLst/>
                  <a:cxnLst/>
                  <a:rect l="l" t="t" r="r" b="b"/>
                  <a:pathLst>
                    <a:path w="113537" h="15906" extrusionOk="0">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
                <p:cNvSpPr/>
                <p:nvPr/>
              </p:nvSpPr>
              <p:spPr>
                <a:xfrm>
                  <a:off x="4320846" y="4089391"/>
                  <a:ext cx="52768" cy="6709"/>
                </a:xfrm>
                <a:custGeom>
                  <a:avLst/>
                  <a:gdLst/>
                  <a:ahLst/>
                  <a:cxnLst/>
                  <a:rect l="l" t="t" r="r" b="b"/>
                  <a:pathLst>
                    <a:path w="52768" h="6709" extrusionOk="0">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
                <p:cNvSpPr/>
                <p:nvPr/>
              </p:nvSpPr>
              <p:spPr>
                <a:xfrm>
                  <a:off x="4343325" y="4100161"/>
                  <a:ext cx="43338" cy="32004"/>
                </a:xfrm>
                <a:custGeom>
                  <a:avLst/>
                  <a:gdLst/>
                  <a:ahLst/>
                  <a:cxnLst/>
                  <a:rect l="l" t="t" r="r" b="b"/>
                  <a:pathLst>
                    <a:path w="43338" h="32004" extrusionOk="0">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
                <p:cNvSpPr/>
                <p:nvPr/>
              </p:nvSpPr>
              <p:spPr>
                <a:xfrm>
                  <a:off x="4346278" y="4099780"/>
                  <a:ext cx="32099" cy="32670"/>
                </a:xfrm>
                <a:custGeom>
                  <a:avLst/>
                  <a:gdLst/>
                  <a:ahLst/>
                  <a:cxnLst/>
                  <a:rect l="l" t="t" r="r" b="b"/>
                  <a:pathLst>
                    <a:path w="32099" h="32670" extrusionOk="0">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
                <p:cNvSpPr/>
                <p:nvPr/>
              </p:nvSpPr>
              <p:spPr>
                <a:xfrm>
                  <a:off x="4317703" y="4131689"/>
                  <a:ext cx="30670" cy="51434"/>
                </a:xfrm>
                <a:custGeom>
                  <a:avLst/>
                  <a:gdLst/>
                  <a:ahLst/>
                  <a:cxnLst/>
                  <a:rect l="l" t="t" r="r" b="b"/>
                  <a:pathLst>
                    <a:path w="30670" h="51434" extrusionOk="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
                <p:cNvSpPr/>
                <p:nvPr/>
              </p:nvSpPr>
              <p:spPr>
                <a:xfrm>
                  <a:off x="4314369" y="4105400"/>
                  <a:ext cx="57721" cy="96583"/>
                </a:xfrm>
                <a:custGeom>
                  <a:avLst/>
                  <a:gdLst/>
                  <a:ahLst/>
                  <a:cxnLst/>
                  <a:rect l="l" t="t" r="r" b="b"/>
                  <a:pathLst>
                    <a:path w="57721" h="96583" extrusionOk="0">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
                <p:cNvSpPr/>
                <p:nvPr/>
              </p:nvSpPr>
              <p:spPr>
                <a:xfrm>
                  <a:off x="4343516" y="4110925"/>
                  <a:ext cx="35718" cy="41338"/>
                </a:xfrm>
                <a:custGeom>
                  <a:avLst/>
                  <a:gdLst/>
                  <a:ahLst/>
                  <a:cxnLst/>
                  <a:rect l="l" t="t" r="r" b="b"/>
                  <a:pathLst>
                    <a:path w="35718" h="41338" extrusionOk="0">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
                <p:cNvSpPr/>
                <p:nvPr/>
              </p:nvSpPr>
              <p:spPr>
                <a:xfrm>
                  <a:off x="4312845" y="4037487"/>
                  <a:ext cx="48482" cy="32766"/>
                </a:xfrm>
                <a:custGeom>
                  <a:avLst/>
                  <a:gdLst/>
                  <a:ahLst/>
                  <a:cxnLst/>
                  <a:rect l="l" t="t" r="r" b="b"/>
                  <a:pathLst>
                    <a:path w="48482" h="32766" extrusionOk="0">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
                <p:cNvSpPr/>
                <p:nvPr/>
              </p:nvSpPr>
              <p:spPr>
                <a:xfrm>
                  <a:off x="4317227" y="4054918"/>
                  <a:ext cx="46100" cy="27336"/>
                </a:xfrm>
                <a:custGeom>
                  <a:avLst/>
                  <a:gdLst/>
                  <a:ahLst/>
                  <a:cxnLst/>
                  <a:rect l="l" t="t" r="r" b="b"/>
                  <a:pathLst>
                    <a:path w="46100" h="27336" extrusionOk="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
                <p:cNvSpPr/>
                <p:nvPr/>
              </p:nvSpPr>
              <p:spPr>
                <a:xfrm>
                  <a:off x="4335324" y="4069110"/>
                  <a:ext cx="36861" cy="29146"/>
                </a:xfrm>
                <a:custGeom>
                  <a:avLst/>
                  <a:gdLst/>
                  <a:ahLst/>
                  <a:cxnLst/>
                  <a:rect l="l" t="t" r="r" b="b"/>
                  <a:pathLst>
                    <a:path w="36861" h="29146" extrusionOk="0">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
                <p:cNvSpPr/>
                <p:nvPr/>
              </p:nvSpPr>
              <p:spPr>
                <a:xfrm>
                  <a:off x="4377501" y="3959287"/>
                  <a:ext cx="9163" cy="96107"/>
                </a:xfrm>
                <a:custGeom>
                  <a:avLst/>
                  <a:gdLst/>
                  <a:ahLst/>
                  <a:cxnLst/>
                  <a:rect l="l" t="t" r="r" b="b"/>
                  <a:pathLst>
                    <a:path w="9163" h="96107" extrusionOk="0">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
                <p:cNvSpPr/>
                <p:nvPr/>
              </p:nvSpPr>
              <p:spPr>
                <a:xfrm>
                  <a:off x="4297319" y="3993481"/>
                  <a:ext cx="32766" cy="54102"/>
                </a:xfrm>
                <a:custGeom>
                  <a:avLst/>
                  <a:gdLst/>
                  <a:ahLst/>
                  <a:cxnLst/>
                  <a:rect l="l" t="t" r="r" b="b"/>
                  <a:pathLst>
                    <a:path w="32766" h="54102" extrusionOk="0">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
                <p:cNvSpPr/>
                <p:nvPr/>
              </p:nvSpPr>
              <p:spPr>
                <a:xfrm>
                  <a:off x="4312464" y="3997863"/>
                  <a:ext cx="42957" cy="79057"/>
                </a:xfrm>
                <a:custGeom>
                  <a:avLst/>
                  <a:gdLst/>
                  <a:ahLst/>
                  <a:cxnLst/>
                  <a:rect l="l" t="t" r="r" b="b"/>
                  <a:pathLst>
                    <a:path w="42957" h="79057" extrusionOk="0">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
                <p:cNvSpPr/>
                <p:nvPr/>
              </p:nvSpPr>
              <p:spPr>
                <a:xfrm>
                  <a:off x="4294652" y="4019389"/>
                  <a:ext cx="55911" cy="42862"/>
                </a:xfrm>
                <a:custGeom>
                  <a:avLst/>
                  <a:gdLst/>
                  <a:ahLst/>
                  <a:cxnLst/>
                  <a:rect l="l" t="t" r="r" b="b"/>
                  <a:pathLst>
                    <a:path w="55911" h="42862" extrusionOk="0">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
                <p:cNvSpPr/>
                <p:nvPr/>
              </p:nvSpPr>
              <p:spPr>
                <a:xfrm>
                  <a:off x="4309893" y="4018151"/>
                  <a:ext cx="45720" cy="39338"/>
                </a:xfrm>
                <a:custGeom>
                  <a:avLst/>
                  <a:gdLst/>
                  <a:ahLst/>
                  <a:cxnLst/>
                  <a:rect l="l" t="t" r="r" b="b"/>
                  <a:pathLst>
                    <a:path w="45720" h="39338" extrusionOk="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
                <p:cNvSpPr/>
                <p:nvPr/>
              </p:nvSpPr>
              <p:spPr>
                <a:xfrm>
                  <a:off x="4271793" y="3981575"/>
                  <a:ext cx="81153" cy="79153"/>
                </a:xfrm>
                <a:custGeom>
                  <a:avLst/>
                  <a:gdLst/>
                  <a:ahLst/>
                  <a:cxnLst/>
                  <a:rect l="l" t="t" r="r" b="b"/>
                  <a:pathLst>
                    <a:path w="81153" h="79153" extrusionOk="0">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
                <p:cNvSpPr/>
                <p:nvPr/>
              </p:nvSpPr>
              <p:spPr>
                <a:xfrm>
                  <a:off x="4505536" y="4121021"/>
                  <a:ext cx="31718" cy="35528"/>
                </a:xfrm>
                <a:custGeom>
                  <a:avLst/>
                  <a:gdLst/>
                  <a:ahLst/>
                  <a:cxnLst/>
                  <a:rect l="l" t="t" r="r" b="b"/>
                  <a:pathLst>
                    <a:path w="31718" h="35528" extrusionOk="0">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
                <p:cNvSpPr/>
                <p:nvPr/>
              </p:nvSpPr>
              <p:spPr>
                <a:xfrm>
                  <a:off x="4466484" y="4106829"/>
                  <a:ext cx="41909" cy="29813"/>
                </a:xfrm>
                <a:custGeom>
                  <a:avLst/>
                  <a:gdLst/>
                  <a:ahLst/>
                  <a:cxnLst/>
                  <a:rect l="l" t="t" r="r" b="b"/>
                  <a:pathLst>
                    <a:path w="41909" h="29813" extrusionOk="0">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
                <p:cNvSpPr/>
                <p:nvPr/>
              </p:nvSpPr>
              <p:spPr>
                <a:xfrm>
                  <a:off x="4338664" y="4063208"/>
                  <a:ext cx="68687" cy="99341"/>
                </a:xfrm>
                <a:custGeom>
                  <a:avLst/>
                  <a:gdLst/>
                  <a:ahLst/>
                  <a:cxnLst/>
                  <a:rect l="l" t="t" r="r" b="b"/>
                  <a:pathLst>
                    <a:path w="68687" h="99341" extrusionOk="0">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
                <p:cNvSpPr/>
                <p:nvPr/>
              </p:nvSpPr>
              <p:spPr>
                <a:xfrm>
                  <a:off x="4392943" y="4061466"/>
                  <a:ext cx="14252" cy="13755"/>
                </a:xfrm>
                <a:custGeom>
                  <a:avLst/>
                  <a:gdLst/>
                  <a:ahLst/>
                  <a:cxnLst/>
                  <a:rect l="l" t="t" r="r" b="b"/>
                  <a:pathLst>
                    <a:path w="14252" h="13755" extrusionOk="0">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
                <p:cNvSpPr/>
                <p:nvPr/>
              </p:nvSpPr>
              <p:spPr>
                <a:xfrm>
                  <a:off x="4339581" y="4081990"/>
                  <a:ext cx="7054" cy="6969"/>
                </a:xfrm>
                <a:custGeom>
                  <a:avLst/>
                  <a:gdLst/>
                  <a:ahLst/>
                  <a:cxnLst/>
                  <a:rect l="l" t="t" r="r" b="b"/>
                  <a:pathLst>
                    <a:path w="7054" h="6969" extrusionOk="0">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82" name="Google Shape;1082;p3"/>
            <p:cNvGrpSpPr/>
            <p:nvPr/>
          </p:nvGrpSpPr>
          <p:grpSpPr>
            <a:xfrm>
              <a:off x="1522595" y="4437009"/>
              <a:ext cx="349088" cy="333987"/>
              <a:chOff x="6084971" y="4153978"/>
              <a:chExt cx="537306" cy="514064"/>
            </a:xfrm>
          </p:grpSpPr>
          <p:sp>
            <p:nvSpPr>
              <p:cNvPr id="1083" name="Google Shape;1083;p3"/>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3"/>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3"/>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3"/>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3"/>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3"/>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3"/>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7" name="Google Shape;1107;p3"/>
            <p:cNvSpPr/>
            <p:nvPr/>
          </p:nvSpPr>
          <p:spPr>
            <a:xfrm>
              <a:off x="6134449" y="4279724"/>
              <a:ext cx="241897" cy="403499"/>
            </a:xfrm>
            <a:custGeom>
              <a:avLst/>
              <a:gdLst/>
              <a:ahLst/>
              <a:cxnLst/>
              <a:rect l="l" t="t" r="r" b="b"/>
              <a:pathLst>
                <a:path w="318285" h="530920" extrusionOk="0">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8" name="Google Shape;1108;p3"/>
            <p:cNvGrpSpPr/>
            <p:nvPr/>
          </p:nvGrpSpPr>
          <p:grpSpPr>
            <a:xfrm>
              <a:off x="3473821" y="4489215"/>
              <a:ext cx="350219" cy="229552"/>
              <a:chOff x="6686871" y="4271040"/>
              <a:chExt cx="350219" cy="229552"/>
            </a:xfrm>
          </p:grpSpPr>
          <p:grpSp>
            <p:nvGrpSpPr>
              <p:cNvPr id="1109" name="Google Shape;1109;p3"/>
              <p:cNvGrpSpPr/>
              <p:nvPr/>
            </p:nvGrpSpPr>
            <p:grpSpPr>
              <a:xfrm>
                <a:off x="6686871" y="4271040"/>
                <a:ext cx="288402" cy="202311"/>
                <a:chOff x="6686871" y="4271040"/>
                <a:chExt cx="288402" cy="202311"/>
              </a:xfrm>
            </p:grpSpPr>
            <p:sp>
              <p:nvSpPr>
                <p:cNvPr id="1110" name="Google Shape;1110;p3"/>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5" name="Google Shape;1125;p3"/>
              <p:cNvGrpSpPr/>
              <p:nvPr/>
            </p:nvGrpSpPr>
            <p:grpSpPr>
              <a:xfrm>
                <a:off x="6832589" y="4377859"/>
                <a:ext cx="204501" cy="122733"/>
                <a:chOff x="6832589" y="4377859"/>
                <a:chExt cx="204501" cy="122733"/>
              </a:xfrm>
            </p:grpSpPr>
            <p:sp>
              <p:nvSpPr>
                <p:cNvPr id="1126" name="Google Shape;1126;p3"/>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29" name="Google Shape;1129;p3"/>
          <p:cNvSpPr/>
          <p:nvPr/>
        </p:nvSpPr>
        <p:spPr>
          <a:xfrm>
            <a:off x="7614251" y="4088816"/>
            <a:ext cx="2720475" cy="2504245"/>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49"/>
        <p:cNvGrpSpPr/>
        <p:nvPr/>
      </p:nvGrpSpPr>
      <p:grpSpPr>
        <a:xfrm>
          <a:off x="0" y="0"/>
          <a:ext cx="0" cy="0"/>
          <a:chOff x="0" y="0"/>
          <a:chExt cx="0" cy="0"/>
        </a:xfrm>
      </p:grpSpPr>
      <p:pic>
        <p:nvPicPr>
          <p:cNvPr id="1450" name="Google Shape;1450;p5"/>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451" name="Google Shape;1451;p5"/>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2" name="Google Shape;1452;p5"/>
          <p:cNvSpPr txBox="1">
            <a:spLocks noGrp="1"/>
          </p:cNvSpPr>
          <p:nvPr>
            <p:ph type="subTitle" idx="1"/>
          </p:nvPr>
        </p:nvSpPr>
        <p:spPr>
          <a:xfrm>
            <a:off x="4923250" y="2574150"/>
            <a:ext cx="3502200" cy="11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3" name="Google Shape;1453;p5"/>
          <p:cNvSpPr txBox="1">
            <a:spLocks noGrp="1"/>
          </p:cNvSpPr>
          <p:nvPr>
            <p:ph type="subTitle" idx="2"/>
          </p:nvPr>
        </p:nvSpPr>
        <p:spPr>
          <a:xfrm>
            <a:off x="720000" y="2574150"/>
            <a:ext cx="3504600" cy="11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4" name="Google Shape;1454;p5"/>
          <p:cNvSpPr txBox="1">
            <a:spLocks noGrp="1"/>
          </p:cNvSpPr>
          <p:nvPr>
            <p:ph type="subTitle" idx="3"/>
          </p:nvPr>
        </p:nvSpPr>
        <p:spPr>
          <a:xfrm>
            <a:off x="720000" y="2071750"/>
            <a:ext cx="35046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5" name="Google Shape;1455;p5"/>
          <p:cNvSpPr txBox="1">
            <a:spLocks noGrp="1"/>
          </p:cNvSpPr>
          <p:nvPr>
            <p:ph type="subTitle" idx="4"/>
          </p:nvPr>
        </p:nvSpPr>
        <p:spPr>
          <a:xfrm>
            <a:off x="4923251" y="2071750"/>
            <a:ext cx="35022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6" name="Google Shape;1456;p5"/>
          <p:cNvSpPr/>
          <p:nvPr/>
        </p:nvSpPr>
        <p:spPr>
          <a:xfrm>
            <a:off x="-302286" y="122580"/>
            <a:ext cx="1319458" cy="220840"/>
          </a:xfrm>
          <a:custGeom>
            <a:avLst/>
            <a:gdLst/>
            <a:ahLst/>
            <a:cxnLst/>
            <a:rect l="l" t="t" r="r" b="b"/>
            <a:pathLst>
              <a:path w="2325037" h="299444" extrusionOk="0">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7" name="Google Shape;1457;p5"/>
          <p:cNvGrpSpPr/>
          <p:nvPr/>
        </p:nvGrpSpPr>
        <p:grpSpPr>
          <a:xfrm>
            <a:off x="0" y="4115798"/>
            <a:ext cx="9190989" cy="1050068"/>
            <a:chOff x="0" y="4115798"/>
            <a:chExt cx="9190989" cy="1050068"/>
          </a:xfrm>
        </p:grpSpPr>
        <p:sp>
          <p:nvSpPr>
            <p:cNvPr id="1458" name="Google Shape;1458;p5"/>
            <p:cNvSpPr/>
            <p:nvPr/>
          </p:nvSpPr>
          <p:spPr>
            <a:xfrm>
              <a:off x="0" y="4415775"/>
              <a:ext cx="9190989" cy="750091"/>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5"/>
            <p:cNvSpPr/>
            <p:nvPr/>
          </p:nvSpPr>
          <p:spPr>
            <a:xfrm rot="991022">
              <a:off x="7234066" y="4336344"/>
              <a:ext cx="286832" cy="322227"/>
            </a:xfrm>
            <a:custGeom>
              <a:avLst/>
              <a:gdLst/>
              <a:ahLst/>
              <a:cxnLst/>
              <a:rect l="l" t="t" r="r" b="b"/>
              <a:pathLst>
                <a:path w="238092" h="267472" extrusionOk="0">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0" name="Google Shape;1460;p5"/>
            <p:cNvGrpSpPr/>
            <p:nvPr/>
          </p:nvGrpSpPr>
          <p:grpSpPr>
            <a:xfrm>
              <a:off x="6031986" y="4376888"/>
              <a:ext cx="435709" cy="454214"/>
              <a:chOff x="7800138" y="4120069"/>
              <a:chExt cx="677513" cy="706289"/>
            </a:xfrm>
          </p:grpSpPr>
          <p:sp>
            <p:nvSpPr>
              <p:cNvPr id="1461" name="Google Shape;1461;p5"/>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2" name="Google Shape;1462;p5"/>
              <p:cNvGrpSpPr/>
              <p:nvPr/>
            </p:nvGrpSpPr>
            <p:grpSpPr>
              <a:xfrm>
                <a:off x="7800138" y="4237226"/>
                <a:ext cx="677513" cy="456842"/>
                <a:chOff x="7800138" y="4237226"/>
                <a:chExt cx="677513" cy="456842"/>
              </a:xfrm>
            </p:grpSpPr>
            <p:sp>
              <p:nvSpPr>
                <p:cNvPr id="1463" name="Google Shape;1463;p5"/>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5"/>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5"/>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66" name="Google Shape;1466;p5"/>
            <p:cNvSpPr/>
            <p:nvPr/>
          </p:nvSpPr>
          <p:spPr>
            <a:xfrm rot="1224496">
              <a:off x="1606886" y="4215098"/>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5"/>
            <p:cNvSpPr/>
            <p:nvPr/>
          </p:nvSpPr>
          <p:spPr>
            <a:xfrm rot="-942382">
              <a:off x="4825355" y="4566396"/>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5"/>
            <p:cNvSpPr/>
            <p:nvPr/>
          </p:nvSpPr>
          <p:spPr>
            <a:xfrm>
              <a:off x="3426773" y="4197198"/>
              <a:ext cx="468854" cy="600510"/>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5"/>
            <p:cNvSpPr/>
            <p:nvPr/>
          </p:nvSpPr>
          <p:spPr>
            <a:xfrm>
              <a:off x="226748" y="4125193"/>
              <a:ext cx="649891" cy="598236"/>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5"/>
            <p:cNvSpPr/>
            <p:nvPr/>
          </p:nvSpPr>
          <p:spPr>
            <a:xfrm>
              <a:off x="8577518" y="4115798"/>
              <a:ext cx="356559" cy="703082"/>
            </a:xfrm>
            <a:custGeom>
              <a:avLst/>
              <a:gdLst/>
              <a:ahLst/>
              <a:cxnLst/>
              <a:rect l="l" t="t" r="r" b="b"/>
              <a:pathLst>
                <a:path w="1262157" h="2488787" extrusionOk="0">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3"/>
        <p:cNvGrpSpPr/>
        <p:nvPr/>
      </p:nvGrpSpPr>
      <p:grpSpPr>
        <a:xfrm>
          <a:off x="0" y="0"/>
          <a:ext cx="0" cy="0"/>
          <a:chOff x="0" y="0"/>
          <a:chExt cx="0" cy="0"/>
        </a:xfrm>
      </p:grpSpPr>
      <p:pic>
        <p:nvPicPr>
          <p:cNvPr id="1534" name="Google Shape;1534;p7"/>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535" name="Google Shape;1535;p7"/>
          <p:cNvSpPr txBox="1">
            <a:spLocks noGrp="1"/>
          </p:cNvSpPr>
          <p:nvPr>
            <p:ph type="title"/>
          </p:nvPr>
        </p:nvSpPr>
        <p:spPr>
          <a:xfrm>
            <a:off x="811975" y="726450"/>
            <a:ext cx="42948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6" name="Google Shape;1536;p7"/>
          <p:cNvSpPr txBox="1">
            <a:spLocks noGrp="1"/>
          </p:cNvSpPr>
          <p:nvPr>
            <p:ph type="subTitle" idx="1"/>
          </p:nvPr>
        </p:nvSpPr>
        <p:spPr>
          <a:xfrm>
            <a:off x="811975" y="1813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537" name="Google Shape;1537;p7"/>
          <p:cNvSpPr>
            <a:spLocks noGrp="1"/>
          </p:cNvSpPr>
          <p:nvPr>
            <p:ph type="pic" idx="2"/>
          </p:nvPr>
        </p:nvSpPr>
        <p:spPr>
          <a:xfrm flipH="1">
            <a:off x="5643775" y="539500"/>
            <a:ext cx="2787000" cy="3725100"/>
          </a:xfrm>
          <a:prstGeom prst="roundRect">
            <a:avLst>
              <a:gd name="adj" fmla="val 16667"/>
            </a:avLst>
          </a:prstGeom>
          <a:noFill/>
          <a:ln>
            <a:noFill/>
          </a:ln>
        </p:spPr>
      </p:sp>
      <p:grpSp>
        <p:nvGrpSpPr>
          <p:cNvPr id="1538" name="Google Shape;1538;p7"/>
          <p:cNvGrpSpPr/>
          <p:nvPr/>
        </p:nvGrpSpPr>
        <p:grpSpPr>
          <a:xfrm>
            <a:off x="-658222" y="141999"/>
            <a:ext cx="10182839" cy="696937"/>
            <a:chOff x="-658222" y="141999"/>
            <a:chExt cx="10182839" cy="696937"/>
          </a:xfrm>
        </p:grpSpPr>
        <p:sp>
          <p:nvSpPr>
            <p:cNvPr id="1539" name="Google Shape;1539;p7"/>
            <p:cNvSpPr/>
            <p:nvPr/>
          </p:nvSpPr>
          <p:spPr>
            <a:xfrm>
              <a:off x="-658222" y="141999"/>
              <a:ext cx="2069283"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7"/>
            <p:cNvSpPr/>
            <p:nvPr/>
          </p:nvSpPr>
          <p:spPr>
            <a:xfrm>
              <a:off x="7199580" y="539493"/>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1" name="Google Shape;1541;p7"/>
          <p:cNvGrpSpPr/>
          <p:nvPr/>
        </p:nvGrpSpPr>
        <p:grpSpPr>
          <a:xfrm>
            <a:off x="0" y="4440972"/>
            <a:ext cx="9144714" cy="702482"/>
            <a:chOff x="0" y="4440972"/>
            <a:chExt cx="9144714" cy="702482"/>
          </a:xfrm>
        </p:grpSpPr>
        <p:sp>
          <p:nvSpPr>
            <p:cNvPr id="1542" name="Google Shape;1542;p7"/>
            <p:cNvSpPr/>
            <p:nvPr/>
          </p:nvSpPr>
          <p:spPr>
            <a:xfrm rot="1224496">
              <a:off x="8035486" y="4553836"/>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4" name="Google Shape;1544;p7"/>
            <p:cNvGrpSpPr/>
            <p:nvPr/>
          </p:nvGrpSpPr>
          <p:grpSpPr>
            <a:xfrm>
              <a:off x="6658813" y="4604007"/>
              <a:ext cx="287198" cy="299396"/>
              <a:chOff x="7800138" y="4120069"/>
              <a:chExt cx="677513" cy="706289"/>
            </a:xfrm>
          </p:grpSpPr>
          <p:sp>
            <p:nvSpPr>
              <p:cNvPr id="1545" name="Google Shape;1545;p7"/>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6" name="Google Shape;1546;p7"/>
              <p:cNvGrpSpPr/>
              <p:nvPr/>
            </p:nvGrpSpPr>
            <p:grpSpPr>
              <a:xfrm>
                <a:off x="7800138" y="4237226"/>
                <a:ext cx="677513" cy="456842"/>
                <a:chOff x="7800138" y="4237226"/>
                <a:chExt cx="677513" cy="456842"/>
              </a:xfrm>
            </p:grpSpPr>
            <p:sp>
              <p:nvSpPr>
                <p:cNvPr id="1547" name="Google Shape;1547;p7"/>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50" name="Google Shape;1550;p7"/>
            <p:cNvSpPr/>
            <p:nvPr/>
          </p:nvSpPr>
          <p:spPr>
            <a:xfrm rot="-942382">
              <a:off x="3389568" y="4661396"/>
              <a:ext cx="456628" cy="237065"/>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1" name="Google Shape;1551;p7"/>
            <p:cNvGrpSpPr/>
            <p:nvPr/>
          </p:nvGrpSpPr>
          <p:grpSpPr>
            <a:xfrm>
              <a:off x="4205447" y="4440972"/>
              <a:ext cx="384130" cy="562618"/>
              <a:chOff x="2932101" y="3522851"/>
              <a:chExt cx="722185" cy="1057751"/>
            </a:xfrm>
          </p:grpSpPr>
          <p:sp>
            <p:nvSpPr>
              <p:cNvPr id="1552" name="Google Shape;1552;p7"/>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7"/>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7"/>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7"/>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7"/>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7"/>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7"/>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7"/>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7"/>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7"/>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7"/>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7"/>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7"/>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7"/>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7"/>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7"/>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7"/>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7"/>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7"/>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7"/>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7"/>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7"/>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7"/>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7"/>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7"/>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7"/>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7"/>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7"/>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7"/>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7"/>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7"/>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7"/>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7"/>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7"/>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7"/>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7"/>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7"/>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7"/>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7"/>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7"/>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7"/>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7"/>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7"/>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7"/>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7"/>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7"/>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7"/>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7"/>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7"/>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7"/>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7"/>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7"/>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7"/>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7"/>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7"/>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7"/>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7"/>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7"/>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7"/>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7"/>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7"/>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7"/>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7"/>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7"/>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7"/>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7"/>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7"/>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7"/>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7"/>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7"/>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7"/>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7"/>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7"/>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7"/>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7"/>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7"/>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7"/>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7"/>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7"/>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7"/>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7"/>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7"/>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7"/>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7"/>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7"/>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7"/>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7"/>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7"/>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7"/>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7"/>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7"/>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7"/>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7"/>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7"/>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7"/>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7"/>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7"/>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7"/>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7"/>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7"/>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7"/>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7"/>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7"/>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7"/>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7"/>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7"/>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7"/>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7"/>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7"/>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7"/>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7"/>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7"/>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7"/>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7"/>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7"/>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7"/>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7"/>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7"/>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7"/>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7"/>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7"/>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7"/>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7"/>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7"/>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7"/>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7"/>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7"/>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7"/>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7"/>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7"/>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7"/>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7"/>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7"/>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7"/>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7"/>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7"/>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7"/>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7"/>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7"/>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7"/>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7"/>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7"/>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7"/>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7"/>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7"/>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7"/>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7"/>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7"/>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7"/>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7"/>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7"/>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7"/>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7"/>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7"/>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7"/>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7"/>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7"/>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7"/>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7"/>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7"/>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7"/>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7"/>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7"/>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7"/>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7"/>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7"/>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7"/>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7"/>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7"/>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7"/>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7"/>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7"/>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7"/>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7"/>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7"/>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7"/>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7"/>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7"/>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7"/>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7"/>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7"/>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7"/>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7"/>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7"/>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7"/>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7"/>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7"/>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7"/>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7"/>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7"/>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7"/>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7"/>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7"/>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7"/>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9" name="Google Shape;1829;p7"/>
            <p:cNvGrpSpPr/>
            <p:nvPr/>
          </p:nvGrpSpPr>
          <p:grpSpPr>
            <a:xfrm>
              <a:off x="2438735" y="4603992"/>
              <a:ext cx="287190" cy="274716"/>
              <a:chOff x="6084971" y="4153978"/>
              <a:chExt cx="537306" cy="514064"/>
            </a:xfrm>
          </p:grpSpPr>
          <p:sp>
            <p:nvSpPr>
              <p:cNvPr id="1830" name="Google Shape;1830;p7"/>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7"/>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7"/>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7"/>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7"/>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7"/>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7"/>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7"/>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7"/>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7"/>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7"/>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7"/>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7"/>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7"/>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7"/>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7"/>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7"/>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7"/>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7"/>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7"/>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7"/>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7"/>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7"/>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7"/>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54" name="Google Shape;1854;p7"/>
          <p:cNvSpPr/>
          <p:nvPr/>
        </p:nvSpPr>
        <p:spPr>
          <a:xfrm>
            <a:off x="-954725" y="4211975"/>
            <a:ext cx="2594528" cy="2388307"/>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5"/>
        <p:cNvGrpSpPr/>
        <p:nvPr/>
      </p:nvGrpSpPr>
      <p:grpSpPr>
        <a:xfrm>
          <a:off x="0" y="0"/>
          <a:ext cx="0" cy="0"/>
          <a:chOff x="0" y="0"/>
          <a:chExt cx="0" cy="0"/>
        </a:xfrm>
      </p:grpSpPr>
      <p:pic>
        <p:nvPicPr>
          <p:cNvPr id="1856" name="Google Shape;1856;p8"/>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857" name="Google Shape;185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858" name="Google Shape;1858;p8"/>
          <p:cNvGrpSpPr/>
          <p:nvPr/>
        </p:nvGrpSpPr>
        <p:grpSpPr>
          <a:xfrm>
            <a:off x="-4950" y="4265376"/>
            <a:ext cx="9155688" cy="882900"/>
            <a:chOff x="-4950" y="4265376"/>
            <a:chExt cx="9155688" cy="882900"/>
          </a:xfrm>
        </p:grpSpPr>
        <p:sp>
          <p:nvSpPr>
            <p:cNvPr id="1859" name="Google Shape;1859;p8"/>
            <p:cNvSpPr/>
            <p:nvPr/>
          </p:nvSpPr>
          <p:spPr>
            <a:xfrm>
              <a:off x="-4950" y="4437439"/>
              <a:ext cx="9155688" cy="71083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8"/>
            <p:cNvSpPr/>
            <p:nvPr/>
          </p:nvSpPr>
          <p:spPr>
            <a:xfrm>
              <a:off x="4350062" y="4437869"/>
              <a:ext cx="356126" cy="709984"/>
            </a:xfrm>
            <a:custGeom>
              <a:avLst/>
              <a:gdLst/>
              <a:ahLst/>
              <a:cxnLst/>
              <a:rect l="l" t="t" r="r" b="b"/>
              <a:pathLst>
                <a:path w="1047428" h="2072945" extrusionOk="0">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8"/>
            <p:cNvSpPr/>
            <p:nvPr/>
          </p:nvSpPr>
          <p:spPr>
            <a:xfrm>
              <a:off x="2408572" y="4265376"/>
              <a:ext cx="355006" cy="576544"/>
            </a:xfrm>
            <a:custGeom>
              <a:avLst/>
              <a:gdLst/>
              <a:ahLst/>
              <a:cxnLst/>
              <a:rect l="l" t="t" r="r" b="b"/>
              <a:pathLst>
                <a:path w="1044134" h="1683339" extrusionOk="0">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2" name="Google Shape;1862;p8"/>
            <p:cNvGrpSpPr/>
            <p:nvPr/>
          </p:nvGrpSpPr>
          <p:grpSpPr>
            <a:xfrm rot="124673">
              <a:off x="6037185" y="4488655"/>
              <a:ext cx="350625" cy="230711"/>
              <a:chOff x="6686871" y="4271040"/>
              <a:chExt cx="350219" cy="229552"/>
            </a:xfrm>
          </p:grpSpPr>
          <p:grpSp>
            <p:nvGrpSpPr>
              <p:cNvPr id="1863" name="Google Shape;1863;p8"/>
              <p:cNvGrpSpPr/>
              <p:nvPr/>
            </p:nvGrpSpPr>
            <p:grpSpPr>
              <a:xfrm>
                <a:off x="6686871" y="4271040"/>
                <a:ext cx="288402" cy="202311"/>
                <a:chOff x="6686871" y="4271040"/>
                <a:chExt cx="288402" cy="202311"/>
              </a:xfrm>
            </p:grpSpPr>
            <p:sp>
              <p:nvSpPr>
                <p:cNvPr id="1864" name="Google Shape;1864;p8"/>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8"/>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8"/>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8"/>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8"/>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8"/>
                <p:cNvSpPr/>
                <p:nvPr/>
              </p:nvSpPr>
              <p:spPr>
                <a:xfrm>
                  <a:off x="6687844" y="4364935"/>
                  <a:ext cx="187321" cy="68030"/>
                </a:xfrm>
                <a:custGeom>
                  <a:avLst/>
                  <a:gdLst/>
                  <a:ahLst/>
                  <a:cxnLst/>
                  <a:rect l="l" t="t" r="r" b="b"/>
                  <a:pathLst>
                    <a:path w="187321" h="68030" extrusionOk="0">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8"/>
                <p:cNvSpPr/>
                <p:nvPr/>
              </p:nvSpPr>
              <p:spPr>
                <a:xfrm>
                  <a:off x="6686871" y="4353277"/>
                  <a:ext cx="215440" cy="118645"/>
                </a:xfrm>
                <a:custGeom>
                  <a:avLst/>
                  <a:gdLst/>
                  <a:ahLst/>
                  <a:cxnLst/>
                  <a:rect l="l" t="t" r="r" b="b"/>
                  <a:pathLst>
                    <a:path w="215440" h="118645" extrusionOk="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8"/>
                <p:cNvSpPr/>
                <p:nvPr/>
              </p:nvSpPr>
              <p:spPr>
                <a:xfrm>
                  <a:off x="6737053" y="4317870"/>
                  <a:ext cx="133731" cy="110332"/>
                </a:xfrm>
                <a:custGeom>
                  <a:avLst/>
                  <a:gdLst/>
                  <a:ahLst/>
                  <a:cxnLst/>
                  <a:rect l="l" t="t" r="r" b="b"/>
                  <a:pathLst>
                    <a:path w="133731" h="110332" extrusionOk="0">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8"/>
                <p:cNvSpPr/>
                <p:nvPr/>
              </p:nvSpPr>
              <p:spPr>
                <a:xfrm>
                  <a:off x="6736958" y="4312510"/>
                  <a:ext cx="148065" cy="153602"/>
                </a:xfrm>
                <a:custGeom>
                  <a:avLst/>
                  <a:gdLst/>
                  <a:ahLst/>
                  <a:cxnLst/>
                  <a:rect l="l" t="t" r="r" b="b"/>
                  <a:pathLst>
                    <a:path w="148065" h="153602" extrusionOk="0">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8"/>
                <p:cNvSpPr/>
                <p:nvPr/>
              </p:nvSpPr>
              <p:spPr>
                <a:xfrm>
                  <a:off x="6822778" y="4271040"/>
                  <a:ext cx="55845" cy="152400"/>
                </a:xfrm>
                <a:custGeom>
                  <a:avLst/>
                  <a:gdLst/>
                  <a:ahLst/>
                  <a:cxnLst/>
                  <a:rect l="l" t="t" r="r" b="b"/>
                  <a:pathLst>
                    <a:path w="55845" h="152400" extrusionOk="0">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8"/>
                <p:cNvSpPr/>
                <p:nvPr/>
              </p:nvSpPr>
              <p:spPr>
                <a:xfrm>
                  <a:off x="6821985" y="4271040"/>
                  <a:ext cx="69815" cy="189357"/>
                </a:xfrm>
                <a:custGeom>
                  <a:avLst/>
                  <a:gdLst/>
                  <a:ahLst/>
                  <a:cxnLst/>
                  <a:rect l="l" t="t" r="r" b="b"/>
                  <a:pathLst>
                    <a:path w="69815" h="189357" extrusionOk="0">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8"/>
                <p:cNvSpPr/>
                <p:nvPr/>
              </p:nvSpPr>
              <p:spPr>
                <a:xfrm>
                  <a:off x="6861789" y="4290090"/>
                  <a:ext cx="41951" cy="147637"/>
                </a:xfrm>
                <a:custGeom>
                  <a:avLst/>
                  <a:gdLst/>
                  <a:ahLst/>
                  <a:cxnLst/>
                  <a:rect l="l" t="t" r="r" b="b"/>
                  <a:pathLst>
                    <a:path w="41951" h="147637" extrusionOk="0">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8"/>
                <p:cNvSpPr/>
                <p:nvPr/>
              </p:nvSpPr>
              <p:spPr>
                <a:xfrm>
                  <a:off x="6848357" y="4289995"/>
                  <a:ext cx="58307" cy="183356"/>
                </a:xfrm>
                <a:custGeom>
                  <a:avLst/>
                  <a:gdLst/>
                  <a:ahLst/>
                  <a:cxnLst/>
                  <a:rect l="l" t="t" r="r" b="b"/>
                  <a:pathLst>
                    <a:path w="58307" h="183356" extrusionOk="0">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8"/>
                <p:cNvSpPr/>
                <p:nvPr/>
              </p:nvSpPr>
              <p:spPr>
                <a:xfrm>
                  <a:off x="6879864" y="4324171"/>
                  <a:ext cx="95314" cy="94506"/>
                </a:xfrm>
                <a:custGeom>
                  <a:avLst/>
                  <a:gdLst/>
                  <a:ahLst/>
                  <a:cxnLst/>
                  <a:rect l="l" t="t" r="r" b="b"/>
                  <a:pathLst>
                    <a:path w="95314" h="94506" extrusionOk="0">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8"/>
                <p:cNvSpPr/>
                <p:nvPr/>
              </p:nvSpPr>
              <p:spPr>
                <a:xfrm>
                  <a:off x="6865881" y="4320354"/>
                  <a:ext cx="109392" cy="126517"/>
                </a:xfrm>
                <a:custGeom>
                  <a:avLst/>
                  <a:gdLst/>
                  <a:ahLst/>
                  <a:cxnLst/>
                  <a:rect l="l" t="t" r="r" b="b"/>
                  <a:pathLst>
                    <a:path w="109392" h="126517" extrusionOk="0">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9" name="Google Shape;1879;p8"/>
              <p:cNvGrpSpPr/>
              <p:nvPr/>
            </p:nvGrpSpPr>
            <p:grpSpPr>
              <a:xfrm>
                <a:off x="6832589" y="4377859"/>
                <a:ext cx="204501" cy="122733"/>
                <a:chOff x="6832589" y="4377859"/>
                <a:chExt cx="204501" cy="122733"/>
              </a:xfrm>
            </p:grpSpPr>
            <p:sp>
              <p:nvSpPr>
                <p:cNvPr id="1880" name="Google Shape;1880;p8"/>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8"/>
                <p:cNvSpPr/>
                <p:nvPr/>
              </p:nvSpPr>
              <p:spPr>
                <a:xfrm>
                  <a:off x="6851258" y="4389497"/>
                  <a:ext cx="185832" cy="67280"/>
                </a:xfrm>
                <a:custGeom>
                  <a:avLst/>
                  <a:gdLst/>
                  <a:ahLst/>
                  <a:cxnLst/>
                  <a:rect l="l" t="t" r="r" b="b"/>
                  <a:pathLst>
                    <a:path w="185832" h="67280" extrusionOk="0">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8"/>
                <p:cNvSpPr/>
                <p:nvPr/>
              </p:nvSpPr>
              <p:spPr>
                <a:xfrm>
                  <a:off x="6832589" y="4377859"/>
                  <a:ext cx="204501" cy="122733"/>
                </a:xfrm>
                <a:custGeom>
                  <a:avLst/>
                  <a:gdLst/>
                  <a:ahLst/>
                  <a:cxnLst/>
                  <a:rect l="l" t="t" r="r" b="b"/>
                  <a:pathLst>
                    <a:path w="204501" h="122733" extrusionOk="0">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3" name="Google Shape;1883;p8"/>
            <p:cNvGrpSpPr/>
            <p:nvPr/>
          </p:nvGrpSpPr>
          <p:grpSpPr>
            <a:xfrm>
              <a:off x="8513278" y="4265378"/>
              <a:ext cx="355423" cy="372002"/>
              <a:chOff x="7800138" y="4120069"/>
              <a:chExt cx="677513" cy="706289"/>
            </a:xfrm>
          </p:grpSpPr>
          <p:sp>
            <p:nvSpPr>
              <p:cNvPr id="1884" name="Google Shape;1884;p8"/>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85" name="Google Shape;1885;p8"/>
              <p:cNvGrpSpPr/>
              <p:nvPr/>
            </p:nvGrpSpPr>
            <p:grpSpPr>
              <a:xfrm>
                <a:off x="7800138" y="4237226"/>
                <a:ext cx="677513" cy="456842"/>
                <a:chOff x="7800138" y="4237226"/>
                <a:chExt cx="677513" cy="456842"/>
              </a:xfrm>
            </p:grpSpPr>
            <p:sp>
              <p:nvSpPr>
                <p:cNvPr id="1886" name="Google Shape;1886;p8"/>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8"/>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8"/>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9" name="Google Shape;1889;p8"/>
            <p:cNvGrpSpPr/>
            <p:nvPr/>
          </p:nvGrpSpPr>
          <p:grpSpPr>
            <a:xfrm rot="973346">
              <a:off x="754152" y="4431732"/>
              <a:ext cx="358695" cy="344264"/>
              <a:chOff x="6084971" y="4153978"/>
              <a:chExt cx="537306" cy="514064"/>
            </a:xfrm>
          </p:grpSpPr>
          <p:sp>
            <p:nvSpPr>
              <p:cNvPr id="1890" name="Google Shape;1890;p8"/>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8"/>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8"/>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8"/>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8"/>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8"/>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8"/>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8"/>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8"/>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8"/>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8"/>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8"/>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8"/>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8"/>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8"/>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8"/>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8"/>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8"/>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8"/>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8"/>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8"/>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8"/>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8"/>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8"/>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4" name="Google Shape;1914;p8"/>
          <p:cNvGrpSpPr/>
          <p:nvPr/>
        </p:nvGrpSpPr>
        <p:grpSpPr>
          <a:xfrm>
            <a:off x="71101" y="371950"/>
            <a:ext cx="9291492" cy="593562"/>
            <a:chOff x="71101" y="371950"/>
            <a:chExt cx="9291492" cy="593562"/>
          </a:xfrm>
        </p:grpSpPr>
        <p:sp>
          <p:nvSpPr>
            <p:cNvPr id="1915" name="Google Shape;1915;p8"/>
            <p:cNvSpPr/>
            <p:nvPr/>
          </p:nvSpPr>
          <p:spPr>
            <a:xfrm>
              <a:off x="71101" y="371950"/>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8"/>
            <p:cNvSpPr/>
            <p:nvPr/>
          </p:nvSpPr>
          <p:spPr>
            <a:xfrm>
              <a:off x="7037555" y="666068"/>
              <a:ext cx="2325037"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17"/>
        <p:cNvGrpSpPr/>
        <p:nvPr/>
      </p:nvGrpSpPr>
      <p:grpSpPr>
        <a:xfrm>
          <a:off x="0" y="0"/>
          <a:ext cx="0" cy="0"/>
          <a:chOff x="0" y="0"/>
          <a:chExt cx="0" cy="0"/>
        </a:xfrm>
      </p:grpSpPr>
      <p:pic>
        <p:nvPicPr>
          <p:cNvPr id="1918" name="Google Shape;1918;p9"/>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919" name="Google Shape;1919;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20" name="Google Shape;192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21" name="Google Shape;1921;p9"/>
          <p:cNvGrpSpPr/>
          <p:nvPr/>
        </p:nvGrpSpPr>
        <p:grpSpPr>
          <a:xfrm>
            <a:off x="0" y="4335911"/>
            <a:ext cx="9144714" cy="807543"/>
            <a:chOff x="0" y="4335911"/>
            <a:chExt cx="9144714" cy="807543"/>
          </a:xfrm>
        </p:grpSpPr>
        <p:sp>
          <p:nvSpPr>
            <p:cNvPr id="1922" name="Google Shape;1922;p9"/>
            <p:cNvSpPr/>
            <p:nvPr/>
          </p:nvSpPr>
          <p:spPr>
            <a:xfrm rot="1224496">
              <a:off x="6530736" y="4534723"/>
              <a:ext cx="358938" cy="336895"/>
            </a:xfrm>
            <a:custGeom>
              <a:avLst/>
              <a:gdLst/>
              <a:ahLst/>
              <a:cxnLst/>
              <a:rect l="l" t="t" r="r" b="b"/>
              <a:pathLst>
                <a:path w="186118" h="174688" extrusionOk="0">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9"/>
            <p:cNvSpPr/>
            <p:nvPr/>
          </p:nvSpPr>
          <p:spPr>
            <a:xfrm>
              <a:off x="0" y="4571776"/>
              <a:ext cx="9144714" cy="571678"/>
            </a:xfrm>
            <a:custGeom>
              <a:avLst/>
              <a:gdLst/>
              <a:ahLst/>
              <a:cxnLst/>
              <a:rect l="l" t="t" r="r" b="b"/>
              <a:pathLst>
                <a:path w="7172325" h="1178718" extrusionOk="0">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4" name="Google Shape;1924;p9"/>
            <p:cNvGrpSpPr/>
            <p:nvPr/>
          </p:nvGrpSpPr>
          <p:grpSpPr>
            <a:xfrm>
              <a:off x="5221838" y="4518607"/>
              <a:ext cx="287198" cy="299396"/>
              <a:chOff x="7800138" y="4120069"/>
              <a:chExt cx="677513" cy="706289"/>
            </a:xfrm>
          </p:grpSpPr>
          <p:sp>
            <p:nvSpPr>
              <p:cNvPr id="1925" name="Google Shape;1925;p9"/>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6" name="Google Shape;1926;p9"/>
              <p:cNvGrpSpPr/>
              <p:nvPr/>
            </p:nvGrpSpPr>
            <p:grpSpPr>
              <a:xfrm>
                <a:off x="7800138" y="4237226"/>
                <a:ext cx="677513" cy="456842"/>
                <a:chOff x="7800138" y="4237226"/>
                <a:chExt cx="677513" cy="456842"/>
              </a:xfrm>
            </p:grpSpPr>
            <p:sp>
              <p:nvSpPr>
                <p:cNvPr id="1927" name="Google Shape;1927;p9"/>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9"/>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9"/>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0" name="Google Shape;1930;p9"/>
            <p:cNvGrpSpPr/>
            <p:nvPr/>
          </p:nvGrpSpPr>
          <p:grpSpPr>
            <a:xfrm>
              <a:off x="2502073" y="4565817"/>
              <a:ext cx="287190" cy="274716"/>
              <a:chOff x="6084971" y="4153978"/>
              <a:chExt cx="537306" cy="514064"/>
            </a:xfrm>
          </p:grpSpPr>
          <p:sp>
            <p:nvSpPr>
              <p:cNvPr id="1931" name="Google Shape;1931;p9"/>
              <p:cNvSpPr/>
              <p:nvPr/>
            </p:nvSpPr>
            <p:spPr>
              <a:xfrm>
                <a:off x="6178251" y="4219795"/>
                <a:ext cx="193994" cy="282035"/>
              </a:xfrm>
              <a:custGeom>
                <a:avLst/>
                <a:gdLst/>
                <a:ahLst/>
                <a:cxnLst/>
                <a:rect l="l" t="t" r="r" b="b"/>
                <a:pathLst>
                  <a:path w="193994" h="282035" extrusionOk="0">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9"/>
              <p:cNvSpPr/>
              <p:nvPr/>
            </p:nvSpPr>
            <p:spPr>
              <a:xfrm>
                <a:off x="6141074" y="4259801"/>
                <a:ext cx="223742" cy="239363"/>
              </a:xfrm>
              <a:custGeom>
                <a:avLst/>
                <a:gdLst/>
                <a:ahLst/>
                <a:cxnLst/>
                <a:rect l="l" t="t" r="r" b="b"/>
                <a:pathLst>
                  <a:path w="223742" h="239363" extrusionOk="0">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9"/>
              <p:cNvSpPr/>
              <p:nvPr/>
            </p:nvSpPr>
            <p:spPr>
              <a:xfrm>
                <a:off x="6101450" y="4326571"/>
                <a:ext cx="262127" cy="174212"/>
              </a:xfrm>
              <a:custGeom>
                <a:avLst/>
                <a:gdLst/>
                <a:ahLst/>
                <a:cxnLst/>
                <a:rect l="l" t="t" r="r" b="b"/>
                <a:pathLst>
                  <a:path w="262127" h="174212" extrusionOk="0">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9"/>
              <p:cNvSpPr/>
              <p:nvPr/>
            </p:nvSpPr>
            <p:spPr>
              <a:xfrm>
                <a:off x="6084971" y="4412867"/>
                <a:ext cx="285178" cy="95725"/>
              </a:xfrm>
              <a:custGeom>
                <a:avLst/>
                <a:gdLst/>
                <a:ahLst/>
                <a:cxnLst/>
                <a:rect l="l" t="t" r="r" b="b"/>
                <a:pathLst>
                  <a:path w="285178" h="95725" extrusionOk="0">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9"/>
              <p:cNvSpPr/>
              <p:nvPr/>
            </p:nvSpPr>
            <p:spPr>
              <a:xfrm>
                <a:off x="6093544" y="4484624"/>
                <a:ext cx="274319" cy="46164"/>
              </a:xfrm>
              <a:custGeom>
                <a:avLst/>
                <a:gdLst/>
                <a:ahLst/>
                <a:cxnLst/>
                <a:rect l="l" t="t" r="r" b="b"/>
                <a:pathLst>
                  <a:path w="274319" h="46164" extrusionOk="0">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9"/>
              <p:cNvSpPr/>
              <p:nvPr/>
            </p:nvSpPr>
            <p:spPr>
              <a:xfrm>
                <a:off x="6101735" y="4482495"/>
                <a:ext cx="266318" cy="84846"/>
              </a:xfrm>
              <a:custGeom>
                <a:avLst/>
                <a:gdLst/>
                <a:ahLst/>
                <a:cxnLst/>
                <a:rect l="l" t="t" r="r" b="b"/>
                <a:pathLst>
                  <a:path w="266318" h="84846" extrusionOk="0">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9"/>
              <p:cNvSpPr/>
              <p:nvPr/>
            </p:nvSpPr>
            <p:spPr>
              <a:xfrm>
                <a:off x="6127548" y="4495639"/>
                <a:ext cx="246602" cy="113235"/>
              </a:xfrm>
              <a:custGeom>
                <a:avLst/>
                <a:gdLst/>
                <a:ahLst/>
                <a:cxnLst/>
                <a:rect l="l" t="t" r="r" b="b"/>
                <a:pathLst>
                  <a:path w="246602" h="113235" extrusionOk="0">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9"/>
              <p:cNvSpPr/>
              <p:nvPr/>
            </p:nvSpPr>
            <p:spPr>
              <a:xfrm>
                <a:off x="6169649" y="4503545"/>
                <a:ext cx="199453" cy="152498"/>
              </a:xfrm>
              <a:custGeom>
                <a:avLst/>
                <a:gdLst/>
                <a:ahLst/>
                <a:cxnLst/>
                <a:rect l="l" t="t" r="r" b="b"/>
                <a:pathLst>
                  <a:path w="199453" h="152498" extrusionOk="0">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9"/>
              <p:cNvSpPr/>
              <p:nvPr/>
            </p:nvSpPr>
            <p:spPr>
              <a:xfrm>
                <a:off x="6249278" y="4499259"/>
                <a:ext cx="127766" cy="168783"/>
              </a:xfrm>
              <a:custGeom>
                <a:avLst/>
                <a:gdLst/>
                <a:ahLst/>
                <a:cxnLst/>
                <a:rect l="l" t="t" r="r" b="b"/>
                <a:pathLst>
                  <a:path w="127766" h="168783" extrusionOk="0">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9"/>
              <p:cNvSpPr/>
              <p:nvPr/>
            </p:nvSpPr>
            <p:spPr>
              <a:xfrm>
                <a:off x="6318810" y="4519166"/>
                <a:ext cx="67722" cy="138398"/>
              </a:xfrm>
              <a:custGeom>
                <a:avLst/>
                <a:gdLst/>
                <a:ahLst/>
                <a:cxnLst/>
                <a:rect l="l" t="t" r="r" b="b"/>
                <a:pathLst>
                  <a:path w="67722" h="138398" extrusionOk="0">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9"/>
              <p:cNvSpPr/>
              <p:nvPr/>
            </p:nvSpPr>
            <p:spPr>
              <a:xfrm>
                <a:off x="6311952" y="4160455"/>
                <a:ext cx="79456" cy="342995"/>
              </a:xfrm>
              <a:custGeom>
                <a:avLst/>
                <a:gdLst/>
                <a:ahLst/>
                <a:cxnLst/>
                <a:rect l="l" t="t" r="r" b="b"/>
                <a:pathLst>
                  <a:path w="79456" h="342995" extrusionOk="0">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9"/>
              <p:cNvSpPr/>
              <p:nvPr/>
            </p:nvSpPr>
            <p:spPr>
              <a:xfrm>
                <a:off x="6369388" y="4153978"/>
                <a:ext cx="49016" cy="349758"/>
              </a:xfrm>
              <a:custGeom>
                <a:avLst/>
                <a:gdLst/>
                <a:ahLst/>
                <a:cxnLst/>
                <a:rect l="l" t="t" r="r" b="b"/>
                <a:pathLst>
                  <a:path w="49016" h="349758" extrusionOk="0">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9"/>
              <p:cNvSpPr/>
              <p:nvPr/>
            </p:nvSpPr>
            <p:spPr>
              <a:xfrm>
                <a:off x="6368721" y="4183505"/>
                <a:ext cx="101903" cy="308133"/>
              </a:xfrm>
              <a:custGeom>
                <a:avLst/>
                <a:gdLst/>
                <a:ahLst/>
                <a:cxnLst/>
                <a:rect l="l" t="t" r="r" b="b"/>
                <a:pathLst>
                  <a:path w="101903" h="308133" extrusionOk="0">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9"/>
              <p:cNvSpPr/>
              <p:nvPr/>
            </p:nvSpPr>
            <p:spPr>
              <a:xfrm>
                <a:off x="6367769" y="4248847"/>
                <a:ext cx="161029" cy="251174"/>
              </a:xfrm>
              <a:custGeom>
                <a:avLst/>
                <a:gdLst/>
                <a:ahLst/>
                <a:cxnLst/>
                <a:rect l="l" t="t" r="r" b="b"/>
                <a:pathLst>
                  <a:path w="161029" h="251174" extrusionOk="0">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9"/>
              <p:cNvSpPr/>
              <p:nvPr/>
            </p:nvSpPr>
            <p:spPr>
              <a:xfrm>
                <a:off x="6370626" y="4313617"/>
                <a:ext cx="201549" cy="186404"/>
              </a:xfrm>
              <a:custGeom>
                <a:avLst/>
                <a:gdLst/>
                <a:ahLst/>
                <a:cxnLst/>
                <a:rect l="l" t="t" r="r" b="b"/>
                <a:pathLst>
                  <a:path w="201549" h="186404" extrusionOk="0">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9"/>
              <p:cNvSpPr/>
              <p:nvPr/>
            </p:nvSpPr>
            <p:spPr>
              <a:xfrm>
                <a:off x="6383771" y="4367909"/>
                <a:ext cx="224218" cy="124872"/>
              </a:xfrm>
              <a:custGeom>
                <a:avLst/>
                <a:gdLst/>
                <a:ahLst/>
                <a:cxnLst/>
                <a:rect l="l" t="t" r="r" b="b"/>
                <a:pathLst>
                  <a:path w="224218" h="124872" extrusionOk="0">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9"/>
              <p:cNvSpPr/>
              <p:nvPr/>
            </p:nvSpPr>
            <p:spPr>
              <a:xfrm>
                <a:off x="6362340" y="4424297"/>
                <a:ext cx="259937" cy="80577"/>
              </a:xfrm>
              <a:custGeom>
                <a:avLst/>
                <a:gdLst/>
                <a:ahLst/>
                <a:cxnLst/>
                <a:rect l="l" t="t" r="r" b="b"/>
                <a:pathLst>
                  <a:path w="259937" h="80577" extrusionOk="0">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9"/>
              <p:cNvSpPr/>
              <p:nvPr/>
            </p:nvSpPr>
            <p:spPr>
              <a:xfrm>
                <a:off x="6371484" y="4486904"/>
                <a:ext cx="250602" cy="46791"/>
              </a:xfrm>
              <a:custGeom>
                <a:avLst/>
                <a:gdLst/>
                <a:ahLst/>
                <a:cxnLst/>
                <a:rect l="l" t="t" r="r" b="b"/>
                <a:pathLst>
                  <a:path w="250602" h="46791" extrusionOk="0">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9"/>
              <p:cNvSpPr/>
              <p:nvPr/>
            </p:nvSpPr>
            <p:spPr>
              <a:xfrm>
                <a:off x="6363006" y="4504117"/>
                <a:ext cx="206311" cy="64805"/>
              </a:xfrm>
              <a:custGeom>
                <a:avLst/>
                <a:gdLst/>
                <a:ahLst/>
                <a:cxnLst/>
                <a:rect l="l" t="t" r="r" b="b"/>
                <a:pathLst>
                  <a:path w="206311" h="64805" extrusionOk="0">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9"/>
              <p:cNvSpPr/>
              <p:nvPr/>
            </p:nvSpPr>
            <p:spPr>
              <a:xfrm>
                <a:off x="6375960" y="4519261"/>
                <a:ext cx="133731" cy="75015"/>
              </a:xfrm>
              <a:custGeom>
                <a:avLst/>
                <a:gdLst/>
                <a:ahLst/>
                <a:cxnLst/>
                <a:rect l="l" t="t" r="r" b="b"/>
                <a:pathLst>
                  <a:path w="133731" h="75015" extrusionOk="0">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9"/>
              <p:cNvSpPr/>
              <p:nvPr/>
            </p:nvSpPr>
            <p:spPr>
              <a:xfrm>
                <a:off x="6223560" y="4171694"/>
                <a:ext cx="156305" cy="349376"/>
              </a:xfrm>
              <a:custGeom>
                <a:avLst/>
                <a:gdLst/>
                <a:ahLst/>
                <a:cxnLst/>
                <a:rect l="l" t="t" r="r" b="b"/>
                <a:pathLst>
                  <a:path w="156305" h="349376" extrusionOk="0">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9"/>
              <p:cNvSpPr/>
              <p:nvPr/>
            </p:nvSpPr>
            <p:spPr>
              <a:xfrm>
                <a:off x="6260422" y="4155311"/>
                <a:ext cx="113474" cy="377666"/>
              </a:xfrm>
              <a:custGeom>
                <a:avLst/>
                <a:gdLst/>
                <a:ahLst/>
                <a:cxnLst/>
                <a:rect l="l" t="t" r="r" b="b"/>
                <a:pathLst>
                  <a:path w="113474" h="377666" extrusionOk="0">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9"/>
              <p:cNvSpPr/>
              <p:nvPr/>
            </p:nvSpPr>
            <p:spPr>
              <a:xfrm>
                <a:off x="6341055" y="4483869"/>
                <a:ext cx="53589" cy="49648"/>
              </a:xfrm>
              <a:custGeom>
                <a:avLst/>
                <a:gdLst/>
                <a:ahLst/>
                <a:cxnLst/>
                <a:rect l="l" t="t" r="r" b="b"/>
                <a:pathLst>
                  <a:path w="53589" h="49648" extrusionOk="0">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9"/>
              <p:cNvSpPr/>
              <p:nvPr/>
            </p:nvSpPr>
            <p:spPr>
              <a:xfrm>
                <a:off x="6319880" y="4480883"/>
                <a:ext cx="76239" cy="73073"/>
              </a:xfrm>
              <a:custGeom>
                <a:avLst/>
                <a:gdLst/>
                <a:ahLst/>
                <a:cxnLst/>
                <a:rect l="l" t="t" r="r" b="b"/>
                <a:pathLst>
                  <a:path w="76239" h="73073" extrusionOk="0">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55" name="Google Shape;1955;p9"/>
            <p:cNvSpPr/>
            <p:nvPr/>
          </p:nvSpPr>
          <p:spPr>
            <a:xfrm rot="-940640">
              <a:off x="3507445" y="4654240"/>
              <a:ext cx="531091" cy="255274"/>
            </a:xfrm>
            <a:custGeom>
              <a:avLst/>
              <a:gdLst/>
              <a:ahLst/>
              <a:cxnLst/>
              <a:rect l="l" t="t" r="r" b="b"/>
              <a:pathLst>
                <a:path w="241195" h="125061" extrusionOk="0">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6" name="Google Shape;1956;p9"/>
            <p:cNvGrpSpPr/>
            <p:nvPr/>
          </p:nvGrpSpPr>
          <p:grpSpPr>
            <a:xfrm>
              <a:off x="8021347" y="4335911"/>
              <a:ext cx="453893" cy="664797"/>
              <a:chOff x="2932101" y="3522851"/>
              <a:chExt cx="722185" cy="1057751"/>
            </a:xfrm>
          </p:grpSpPr>
          <p:sp>
            <p:nvSpPr>
              <p:cNvPr id="1957" name="Google Shape;1957;p9"/>
              <p:cNvSpPr/>
              <p:nvPr/>
            </p:nvSpPr>
            <p:spPr>
              <a:xfrm>
                <a:off x="3162278" y="3808696"/>
                <a:ext cx="153394" cy="771906"/>
              </a:xfrm>
              <a:custGeom>
                <a:avLst/>
                <a:gdLst/>
                <a:ahLst/>
                <a:cxnLst/>
                <a:rect l="l" t="t" r="r" b="b"/>
                <a:pathLst>
                  <a:path w="153394" h="771906" extrusionOk="0">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9"/>
              <p:cNvSpPr/>
              <p:nvPr/>
            </p:nvSpPr>
            <p:spPr>
              <a:xfrm>
                <a:off x="2955914" y="3796981"/>
                <a:ext cx="34480" cy="53625"/>
              </a:xfrm>
              <a:custGeom>
                <a:avLst/>
                <a:gdLst/>
                <a:ahLst/>
                <a:cxnLst/>
                <a:rect l="l" t="t" r="r" b="b"/>
                <a:pathLst>
                  <a:path w="34480" h="53625" extrusionOk="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9"/>
              <p:cNvSpPr/>
              <p:nvPr/>
            </p:nvSpPr>
            <p:spPr>
              <a:xfrm>
                <a:off x="2974011" y="3787170"/>
                <a:ext cx="40862" cy="53339"/>
              </a:xfrm>
              <a:custGeom>
                <a:avLst/>
                <a:gdLst/>
                <a:ahLst/>
                <a:cxnLst/>
                <a:rect l="l" t="t" r="r" b="b"/>
                <a:pathLst>
                  <a:path w="40862" h="53339" extrusionOk="0">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9"/>
              <p:cNvSpPr/>
              <p:nvPr/>
            </p:nvSpPr>
            <p:spPr>
              <a:xfrm>
                <a:off x="2994204" y="3774216"/>
                <a:ext cx="52101" cy="57150"/>
              </a:xfrm>
              <a:custGeom>
                <a:avLst/>
                <a:gdLst/>
                <a:ahLst/>
                <a:cxnLst/>
                <a:rect l="l" t="t" r="r" b="b"/>
                <a:pathLst>
                  <a:path w="52101" h="57150" extrusionOk="0">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9"/>
              <p:cNvSpPr/>
              <p:nvPr/>
            </p:nvSpPr>
            <p:spPr>
              <a:xfrm>
                <a:off x="3022874" y="3764501"/>
                <a:ext cx="56959" cy="56673"/>
              </a:xfrm>
              <a:custGeom>
                <a:avLst/>
                <a:gdLst/>
                <a:ahLst/>
                <a:cxnLst/>
                <a:rect l="l" t="t" r="r" b="b"/>
                <a:pathLst>
                  <a:path w="56959" h="56673" extrusionOk="0">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9"/>
              <p:cNvSpPr/>
              <p:nvPr/>
            </p:nvSpPr>
            <p:spPr>
              <a:xfrm>
                <a:off x="3045258" y="3758786"/>
                <a:ext cx="69818" cy="55911"/>
              </a:xfrm>
              <a:custGeom>
                <a:avLst/>
                <a:gdLst/>
                <a:ahLst/>
                <a:cxnLst/>
                <a:rect l="l" t="t" r="r" b="b"/>
                <a:pathLst>
                  <a:path w="69818" h="55911" extrusionOk="0">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9"/>
              <p:cNvSpPr/>
              <p:nvPr/>
            </p:nvSpPr>
            <p:spPr>
              <a:xfrm>
                <a:off x="3075548" y="3761262"/>
                <a:ext cx="62103" cy="48863"/>
              </a:xfrm>
              <a:custGeom>
                <a:avLst/>
                <a:gdLst/>
                <a:ahLst/>
                <a:cxnLst/>
                <a:rect l="l" t="t" r="r" b="b"/>
                <a:pathLst>
                  <a:path w="62103" h="48863" extrusionOk="0">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9"/>
              <p:cNvSpPr/>
              <p:nvPr/>
            </p:nvSpPr>
            <p:spPr>
              <a:xfrm>
                <a:off x="3098027" y="3756500"/>
                <a:ext cx="67341" cy="67817"/>
              </a:xfrm>
              <a:custGeom>
                <a:avLst/>
                <a:gdLst/>
                <a:ahLst/>
                <a:cxnLst/>
                <a:rect l="l" t="t" r="r" b="b"/>
                <a:pathLst>
                  <a:path w="67341" h="67817" extrusionOk="0">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9"/>
              <p:cNvSpPr/>
              <p:nvPr/>
            </p:nvSpPr>
            <p:spPr>
              <a:xfrm>
                <a:off x="3122792" y="3756690"/>
                <a:ext cx="79629" cy="73723"/>
              </a:xfrm>
              <a:custGeom>
                <a:avLst/>
                <a:gdLst/>
                <a:ahLst/>
                <a:cxnLst/>
                <a:rect l="l" t="t" r="r" b="b"/>
                <a:pathLst>
                  <a:path w="79629" h="73723" extrusionOk="0">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9"/>
              <p:cNvSpPr/>
              <p:nvPr/>
            </p:nvSpPr>
            <p:spPr>
              <a:xfrm>
                <a:off x="3003253" y="3755071"/>
                <a:ext cx="92773" cy="42386"/>
              </a:xfrm>
              <a:custGeom>
                <a:avLst/>
                <a:gdLst/>
                <a:ahLst/>
                <a:cxnLst/>
                <a:rect l="l" t="t" r="r" b="b"/>
                <a:pathLst>
                  <a:path w="92773" h="42386" extrusionOk="0">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9"/>
              <p:cNvSpPr/>
              <p:nvPr/>
            </p:nvSpPr>
            <p:spPr>
              <a:xfrm>
                <a:off x="3031637" y="3747165"/>
                <a:ext cx="142398" cy="41528"/>
              </a:xfrm>
              <a:custGeom>
                <a:avLst/>
                <a:gdLst/>
                <a:ahLst/>
                <a:cxnLst/>
                <a:rect l="l" t="t" r="r" b="b"/>
                <a:pathLst>
                  <a:path w="142398" h="41528" extrusionOk="0">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9"/>
              <p:cNvSpPr/>
              <p:nvPr/>
            </p:nvSpPr>
            <p:spPr>
              <a:xfrm>
                <a:off x="3037162" y="3769930"/>
                <a:ext cx="49339" cy="47053"/>
              </a:xfrm>
              <a:custGeom>
                <a:avLst/>
                <a:gdLst/>
                <a:ahLst/>
                <a:cxnLst/>
                <a:rect l="l" t="t" r="r" b="b"/>
                <a:pathLst>
                  <a:path w="49339" h="47053" extrusionOk="0">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9"/>
              <p:cNvSpPr/>
              <p:nvPr/>
            </p:nvSpPr>
            <p:spPr>
              <a:xfrm>
                <a:off x="3054116" y="3762691"/>
                <a:ext cx="61722" cy="53625"/>
              </a:xfrm>
              <a:custGeom>
                <a:avLst/>
                <a:gdLst/>
                <a:ahLst/>
                <a:cxnLst/>
                <a:rect l="l" t="t" r="r" b="b"/>
                <a:pathLst>
                  <a:path w="61722" h="53625" extrusionOk="0">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9"/>
              <p:cNvSpPr/>
              <p:nvPr/>
            </p:nvSpPr>
            <p:spPr>
              <a:xfrm>
                <a:off x="3088883" y="3762310"/>
                <a:ext cx="58102" cy="53721"/>
              </a:xfrm>
              <a:custGeom>
                <a:avLst/>
                <a:gdLst/>
                <a:ahLst/>
                <a:cxnLst/>
                <a:rect l="l" t="t" r="r" b="b"/>
                <a:pathLst>
                  <a:path w="58102" h="53721" extrusionOk="0">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9"/>
              <p:cNvSpPr/>
              <p:nvPr/>
            </p:nvSpPr>
            <p:spPr>
              <a:xfrm>
                <a:off x="3126126" y="3759643"/>
                <a:ext cx="60197" cy="54578"/>
              </a:xfrm>
              <a:custGeom>
                <a:avLst/>
                <a:gdLst/>
                <a:ahLst/>
                <a:cxnLst/>
                <a:rect l="l" t="t" r="r" b="b"/>
                <a:pathLst>
                  <a:path w="60197" h="54578" extrusionOk="0">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9"/>
              <p:cNvSpPr/>
              <p:nvPr/>
            </p:nvSpPr>
            <p:spPr>
              <a:xfrm>
                <a:off x="3140604" y="3764786"/>
                <a:ext cx="69437" cy="55530"/>
              </a:xfrm>
              <a:custGeom>
                <a:avLst/>
                <a:gdLst/>
                <a:ahLst/>
                <a:cxnLst/>
                <a:rect l="l" t="t" r="r" b="b"/>
                <a:pathLst>
                  <a:path w="69437" h="55530" extrusionOk="0">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9"/>
              <p:cNvSpPr/>
              <p:nvPr/>
            </p:nvSpPr>
            <p:spPr>
              <a:xfrm>
                <a:off x="3002872" y="3769930"/>
                <a:ext cx="55244" cy="33718"/>
              </a:xfrm>
              <a:custGeom>
                <a:avLst/>
                <a:gdLst/>
                <a:ahLst/>
                <a:cxnLst/>
                <a:rect l="l" t="t" r="r" b="b"/>
                <a:pathLst>
                  <a:path w="55244" h="33718" extrusionOk="0">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9"/>
              <p:cNvSpPr/>
              <p:nvPr/>
            </p:nvSpPr>
            <p:spPr>
              <a:xfrm>
                <a:off x="2988204" y="3773548"/>
                <a:ext cx="57435" cy="33719"/>
              </a:xfrm>
              <a:custGeom>
                <a:avLst/>
                <a:gdLst/>
                <a:ahLst/>
                <a:cxnLst/>
                <a:rect l="l" t="t" r="r" b="b"/>
                <a:pathLst>
                  <a:path w="57435" h="33719" extrusionOk="0">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9"/>
              <p:cNvSpPr/>
              <p:nvPr/>
            </p:nvSpPr>
            <p:spPr>
              <a:xfrm>
                <a:off x="3130618" y="4067586"/>
                <a:ext cx="30654" cy="78676"/>
              </a:xfrm>
              <a:custGeom>
                <a:avLst/>
                <a:gdLst/>
                <a:ahLst/>
                <a:cxnLst/>
                <a:rect l="l" t="t" r="r" b="b"/>
                <a:pathLst>
                  <a:path w="30654" h="78676" extrusionOk="0">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9"/>
              <p:cNvSpPr/>
              <p:nvPr/>
            </p:nvSpPr>
            <p:spPr>
              <a:xfrm>
                <a:off x="3128573" y="4030343"/>
                <a:ext cx="30223" cy="92392"/>
              </a:xfrm>
              <a:custGeom>
                <a:avLst/>
                <a:gdLst/>
                <a:ahLst/>
                <a:cxnLst/>
                <a:rect l="l" t="t" r="r" b="b"/>
                <a:pathLst>
                  <a:path w="30223" h="92392" extrusionOk="0">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9"/>
              <p:cNvSpPr/>
              <p:nvPr/>
            </p:nvSpPr>
            <p:spPr>
              <a:xfrm>
                <a:off x="3131531" y="3996911"/>
                <a:ext cx="23740" cy="95631"/>
              </a:xfrm>
              <a:custGeom>
                <a:avLst/>
                <a:gdLst/>
                <a:ahLst/>
                <a:cxnLst/>
                <a:rect l="l" t="t" r="r" b="b"/>
                <a:pathLst>
                  <a:path w="23740" h="95631" extrusionOk="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9"/>
              <p:cNvSpPr/>
              <p:nvPr/>
            </p:nvSpPr>
            <p:spPr>
              <a:xfrm>
                <a:off x="3137312" y="3942809"/>
                <a:ext cx="16816" cy="123158"/>
              </a:xfrm>
              <a:custGeom>
                <a:avLst/>
                <a:gdLst/>
                <a:ahLst/>
                <a:cxnLst/>
                <a:rect l="l" t="t" r="r" b="b"/>
                <a:pathLst>
                  <a:path w="16816" h="123158" extrusionOk="0">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9"/>
              <p:cNvSpPr/>
              <p:nvPr/>
            </p:nvSpPr>
            <p:spPr>
              <a:xfrm>
                <a:off x="3149256" y="3900899"/>
                <a:ext cx="16017" cy="132968"/>
              </a:xfrm>
              <a:custGeom>
                <a:avLst/>
                <a:gdLst/>
                <a:ahLst/>
                <a:cxnLst/>
                <a:rect l="l" t="t" r="r" b="b"/>
                <a:pathLst>
                  <a:path w="16017" h="132968" extrusionOk="0">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9"/>
              <p:cNvSpPr/>
              <p:nvPr/>
            </p:nvSpPr>
            <p:spPr>
              <a:xfrm>
                <a:off x="3162503" y="3867561"/>
                <a:ext cx="30487" cy="116014"/>
              </a:xfrm>
              <a:custGeom>
                <a:avLst/>
                <a:gdLst/>
                <a:ahLst/>
                <a:cxnLst/>
                <a:rect l="l" t="t" r="r" b="b"/>
                <a:pathLst>
                  <a:path w="30487" h="116014" extrusionOk="0">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9"/>
              <p:cNvSpPr/>
              <p:nvPr/>
            </p:nvSpPr>
            <p:spPr>
              <a:xfrm>
                <a:off x="3121406" y="4062347"/>
                <a:ext cx="12339" cy="70199"/>
              </a:xfrm>
              <a:custGeom>
                <a:avLst/>
                <a:gdLst/>
                <a:ahLst/>
                <a:cxnLst/>
                <a:rect l="l" t="t" r="r" b="b"/>
                <a:pathLst>
                  <a:path w="12339" h="70199" extrusionOk="0">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9"/>
              <p:cNvSpPr/>
              <p:nvPr/>
            </p:nvSpPr>
            <p:spPr>
              <a:xfrm>
                <a:off x="3114313" y="4030248"/>
                <a:ext cx="12391" cy="56959"/>
              </a:xfrm>
              <a:custGeom>
                <a:avLst/>
                <a:gdLst/>
                <a:ahLst/>
                <a:cxnLst/>
                <a:rect l="l" t="t" r="r" b="b"/>
                <a:pathLst>
                  <a:path w="12391" h="56959" extrusionOk="0">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9"/>
              <p:cNvSpPr/>
              <p:nvPr/>
            </p:nvSpPr>
            <p:spPr>
              <a:xfrm>
                <a:off x="3110459" y="3983004"/>
                <a:ext cx="24620" cy="79247"/>
              </a:xfrm>
              <a:custGeom>
                <a:avLst/>
                <a:gdLst/>
                <a:ahLst/>
                <a:cxnLst/>
                <a:rect l="l" t="t" r="r" b="b"/>
                <a:pathLst>
                  <a:path w="24620" h="79247" extrusionOk="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9"/>
              <p:cNvSpPr/>
              <p:nvPr/>
            </p:nvSpPr>
            <p:spPr>
              <a:xfrm>
                <a:off x="3113648" y="3920901"/>
                <a:ext cx="45815" cy="100679"/>
              </a:xfrm>
              <a:custGeom>
                <a:avLst/>
                <a:gdLst/>
                <a:ahLst/>
                <a:cxnLst/>
                <a:rect l="l" t="t" r="r" b="b"/>
                <a:pathLst>
                  <a:path w="45815" h="100679" extrusionOk="0">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9"/>
              <p:cNvSpPr/>
              <p:nvPr/>
            </p:nvSpPr>
            <p:spPr>
              <a:xfrm>
                <a:off x="3123458" y="3904899"/>
                <a:ext cx="41338" cy="55911"/>
              </a:xfrm>
              <a:custGeom>
                <a:avLst/>
                <a:gdLst/>
                <a:ahLst/>
                <a:cxnLst/>
                <a:rect l="l" t="t" r="r" b="b"/>
                <a:pathLst>
                  <a:path w="41338" h="55911" extrusionOk="0">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9"/>
              <p:cNvSpPr/>
              <p:nvPr/>
            </p:nvSpPr>
            <p:spPr>
              <a:xfrm>
                <a:off x="3141461" y="3862322"/>
                <a:ext cx="52959" cy="55721"/>
              </a:xfrm>
              <a:custGeom>
                <a:avLst/>
                <a:gdLst/>
                <a:ahLst/>
                <a:cxnLst/>
                <a:rect l="l" t="t" r="r" b="b"/>
                <a:pathLst>
                  <a:path w="52959" h="55721" extrusionOk="0">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9"/>
              <p:cNvSpPr/>
              <p:nvPr/>
            </p:nvSpPr>
            <p:spPr>
              <a:xfrm>
                <a:off x="3165631" y="3850035"/>
                <a:ext cx="36504" cy="73342"/>
              </a:xfrm>
              <a:custGeom>
                <a:avLst/>
                <a:gdLst/>
                <a:ahLst/>
                <a:cxnLst/>
                <a:rect l="l" t="t" r="r" b="b"/>
                <a:pathLst>
                  <a:path w="36504" h="73342" extrusionOk="0">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9"/>
              <p:cNvSpPr/>
              <p:nvPr/>
            </p:nvSpPr>
            <p:spPr>
              <a:xfrm>
                <a:off x="3080691" y="3537196"/>
                <a:ext cx="33623" cy="9028"/>
              </a:xfrm>
              <a:custGeom>
                <a:avLst/>
                <a:gdLst/>
                <a:ahLst/>
                <a:cxnLst/>
                <a:rect l="l" t="t" r="r" b="b"/>
                <a:pathLst>
                  <a:path w="33623" h="9028" extrusionOk="0">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9"/>
              <p:cNvSpPr/>
              <p:nvPr/>
            </p:nvSpPr>
            <p:spPr>
              <a:xfrm>
                <a:off x="3087168" y="3530293"/>
                <a:ext cx="42195" cy="13418"/>
              </a:xfrm>
              <a:custGeom>
                <a:avLst/>
                <a:gdLst/>
                <a:ahLst/>
                <a:cxnLst/>
                <a:rect l="l" t="t" r="r" b="b"/>
                <a:pathLst>
                  <a:path w="42195" h="13418" extrusionOk="0">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9"/>
              <p:cNvSpPr/>
              <p:nvPr/>
            </p:nvSpPr>
            <p:spPr>
              <a:xfrm>
                <a:off x="3107266" y="3522851"/>
                <a:ext cx="54102" cy="33242"/>
              </a:xfrm>
              <a:custGeom>
                <a:avLst/>
                <a:gdLst/>
                <a:ahLst/>
                <a:cxnLst/>
                <a:rect l="l" t="t" r="r" b="b"/>
                <a:pathLst>
                  <a:path w="54102" h="33242" extrusionOk="0">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9"/>
              <p:cNvSpPr/>
              <p:nvPr/>
            </p:nvSpPr>
            <p:spPr>
              <a:xfrm>
                <a:off x="3140032" y="3528947"/>
                <a:ext cx="64484" cy="62674"/>
              </a:xfrm>
              <a:custGeom>
                <a:avLst/>
                <a:gdLst/>
                <a:ahLst/>
                <a:cxnLst/>
                <a:rect l="l" t="t" r="r" b="b"/>
                <a:pathLst>
                  <a:path w="64484" h="62674" extrusionOk="0">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9"/>
              <p:cNvSpPr/>
              <p:nvPr/>
            </p:nvSpPr>
            <p:spPr>
              <a:xfrm>
                <a:off x="3095074" y="3540123"/>
                <a:ext cx="24955" cy="14827"/>
              </a:xfrm>
              <a:custGeom>
                <a:avLst/>
                <a:gdLst/>
                <a:ahLst/>
                <a:cxnLst/>
                <a:rect l="l" t="t" r="r" b="b"/>
                <a:pathLst>
                  <a:path w="24955" h="14827" extrusionOk="0">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9"/>
              <p:cNvSpPr/>
              <p:nvPr/>
            </p:nvSpPr>
            <p:spPr>
              <a:xfrm>
                <a:off x="3106790" y="3547260"/>
                <a:ext cx="44672" cy="12928"/>
              </a:xfrm>
              <a:custGeom>
                <a:avLst/>
                <a:gdLst/>
                <a:ahLst/>
                <a:cxnLst/>
                <a:rect l="l" t="t" r="r" b="b"/>
                <a:pathLst>
                  <a:path w="44672" h="12928" extrusionOk="0">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9"/>
              <p:cNvSpPr/>
              <p:nvPr/>
            </p:nvSpPr>
            <p:spPr>
              <a:xfrm>
                <a:off x="3124506" y="3561600"/>
                <a:ext cx="63245" cy="22878"/>
              </a:xfrm>
              <a:custGeom>
                <a:avLst/>
                <a:gdLst/>
                <a:ahLst/>
                <a:cxnLst/>
                <a:rect l="l" t="t" r="r" b="b"/>
                <a:pathLst>
                  <a:path w="63245" h="22878" extrusionOk="0">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9"/>
              <p:cNvSpPr/>
              <p:nvPr/>
            </p:nvSpPr>
            <p:spPr>
              <a:xfrm>
                <a:off x="3141270" y="3577669"/>
                <a:ext cx="76200" cy="39670"/>
              </a:xfrm>
              <a:custGeom>
                <a:avLst/>
                <a:gdLst/>
                <a:ahLst/>
                <a:cxnLst/>
                <a:rect l="l" t="t" r="r" b="b"/>
                <a:pathLst>
                  <a:path w="76200" h="39670" extrusionOk="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9"/>
              <p:cNvSpPr/>
              <p:nvPr/>
            </p:nvSpPr>
            <p:spPr>
              <a:xfrm>
                <a:off x="3177560" y="3584192"/>
                <a:ext cx="35433" cy="26765"/>
              </a:xfrm>
              <a:custGeom>
                <a:avLst/>
                <a:gdLst/>
                <a:ahLst/>
                <a:cxnLst/>
                <a:rect l="l" t="t" r="r" b="b"/>
                <a:pathLst>
                  <a:path w="35433" h="26765" extrusionOk="0">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9"/>
              <p:cNvSpPr/>
              <p:nvPr/>
            </p:nvSpPr>
            <p:spPr>
              <a:xfrm>
                <a:off x="3141366" y="3549712"/>
                <a:ext cx="59435" cy="47244"/>
              </a:xfrm>
              <a:custGeom>
                <a:avLst/>
                <a:gdLst/>
                <a:ahLst/>
                <a:cxnLst/>
                <a:rect l="l" t="t" r="r" b="b"/>
                <a:pathLst>
                  <a:path w="59435" h="47244" extrusionOk="0">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9"/>
              <p:cNvSpPr/>
              <p:nvPr/>
            </p:nvSpPr>
            <p:spPr>
              <a:xfrm>
                <a:off x="3381777" y="3593266"/>
                <a:ext cx="58959" cy="13309"/>
              </a:xfrm>
              <a:custGeom>
                <a:avLst/>
                <a:gdLst/>
                <a:ahLst/>
                <a:cxnLst/>
                <a:rect l="l" t="t" r="r" b="b"/>
                <a:pathLst>
                  <a:path w="58959" h="13309" extrusionOk="0">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9"/>
              <p:cNvSpPr/>
              <p:nvPr/>
            </p:nvSpPr>
            <p:spPr>
              <a:xfrm>
                <a:off x="3369108" y="3598861"/>
                <a:ext cx="51244" cy="13620"/>
              </a:xfrm>
              <a:custGeom>
                <a:avLst/>
                <a:gdLst/>
                <a:ahLst/>
                <a:cxnLst/>
                <a:rect l="l" t="t" r="r" b="b"/>
                <a:pathLst>
                  <a:path w="51244" h="13620" extrusionOk="0">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9"/>
              <p:cNvSpPr/>
              <p:nvPr/>
            </p:nvSpPr>
            <p:spPr>
              <a:xfrm>
                <a:off x="3361012" y="3604722"/>
                <a:ext cx="41052" cy="13855"/>
              </a:xfrm>
              <a:custGeom>
                <a:avLst/>
                <a:gdLst/>
                <a:ahLst/>
                <a:cxnLst/>
                <a:rect l="l" t="t" r="r" b="b"/>
                <a:pathLst>
                  <a:path w="41052" h="13855" extrusionOk="0">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9"/>
              <p:cNvSpPr/>
              <p:nvPr/>
            </p:nvSpPr>
            <p:spPr>
              <a:xfrm>
                <a:off x="3357488" y="3580276"/>
                <a:ext cx="57435" cy="26680"/>
              </a:xfrm>
              <a:custGeom>
                <a:avLst/>
                <a:gdLst/>
                <a:ahLst/>
                <a:cxnLst/>
                <a:rect l="l" t="t" r="r" b="b"/>
                <a:pathLst>
                  <a:path w="57435" h="26680" extrusionOk="0">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9"/>
              <p:cNvSpPr/>
              <p:nvPr/>
            </p:nvSpPr>
            <p:spPr>
              <a:xfrm>
                <a:off x="3427306" y="3540477"/>
                <a:ext cx="61436" cy="9234"/>
              </a:xfrm>
              <a:custGeom>
                <a:avLst/>
                <a:gdLst/>
                <a:ahLst/>
                <a:cxnLst/>
                <a:rect l="l" t="t" r="r" b="b"/>
                <a:pathLst>
                  <a:path w="61436" h="9234" extrusionOk="0">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9"/>
              <p:cNvSpPr/>
              <p:nvPr/>
            </p:nvSpPr>
            <p:spPr>
              <a:xfrm>
                <a:off x="3387015" y="3546664"/>
                <a:ext cx="76009" cy="13429"/>
              </a:xfrm>
              <a:custGeom>
                <a:avLst/>
                <a:gdLst/>
                <a:ahLst/>
                <a:cxnLst/>
                <a:rect l="l" t="t" r="r" b="b"/>
                <a:pathLst>
                  <a:path w="76009" h="13429" extrusionOk="0">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9"/>
              <p:cNvSpPr/>
              <p:nvPr/>
            </p:nvSpPr>
            <p:spPr>
              <a:xfrm>
                <a:off x="3377871" y="3560547"/>
                <a:ext cx="65817" cy="15263"/>
              </a:xfrm>
              <a:custGeom>
                <a:avLst/>
                <a:gdLst/>
                <a:ahLst/>
                <a:cxnLst/>
                <a:rect l="l" t="t" r="r" b="b"/>
                <a:pathLst>
                  <a:path w="65817" h="15263" extrusionOk="0">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9"/>
              <p:cNvSpPr/>
              <p:nvPr/>
            </p:nvSpPr>
            <p:spPr>
              <a:xfrm>
                <a:off x="3325389" y="3576477"/>
                <a:ext cx="99155" cy="35052"/>
              </a:xfrm>
              <a:custGeom>
                <a:avLst/>
                <a:gdLst/>
                <a:ahLst/>
                <a:cxnLst/>
                <a:rect l="l" t="t" r="r" b="b"/>
                <a:pathLst>
                  <a:path w="99155" h="35052" extrusionOk="0">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9"/>
              <p:cNvSpPr/>
              <p:nvPr/>
            </p:nvSpPr>
            <p:spPr>
              <a:xfrm>
                <a:off x="3353583" y="3531424"/>
                <a:ext cx="64484" cy="60769"/>
              </a:xfrm>
              <a:custGeom>
                <a:avLst/>
                <a:gdLst/>
                <a:ahLst/>
                <a:cxnLst/>
                <a:rect l="l" t="t" r="r" b="b"/>
                <a:pathLst>
                  <a:path w="64484" h="60769" extrusionOk="0">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9"/>
              <p:cNvSpPr/>
              <p:nvPr/>
            </p:nvSpPr>
            <p:spPr>
              <a:xfrm>
                <a:off x="3101360" y="3540092"/>
                <a:ext cx="47815" cy="11810"/>
              </a:xfrm>
              <a:custGeom>
                <a:avLst/>
                <a:gdLst/>
                <a:ahLst/>
                <a:cxnLst/>
                <a:rect l="l" t="t" r="r" b="b"/>
                <a:pathLst>
                  <a:path w="47815" h="11810" extrusionOk="0">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9"/>
              <p:cNvSpPr/>
              <p:nvPr/>
            </p:nvSpPr>
            <p:spPr>
              <a:xfrm>
                <a:off x="3108263" y="3544421"/>
                <a:ext cx="41008" cy="9458"/>
              </a:xfrm>
              <a:custGeom>
                <a:avLst/>
                <a:gdLst/>
                <a:ahLst/>
                <a:cxnLst/>
                <a:rect l="l" t="t" r="r" b="b"/>
                <a:pathLst>
                  <a:path w="41008" h="9458" extrusionOk="0">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9"/>
              <p:cNvSpPr/>
              <p:nvPr/>
            </p:nvSpPr>
            <p:spPr>
              <a:xfrm>
                <a:off x="3115553" y="3530376"/>
                <a:ext cx="68675" cy="47434"/>
              </a:xfrm>
              <a:custGeom>
                <a:avLst/>
                <a:gdLst/>
                <a:ahLst/>
                <a:cxnLst/>
                <a:rect l="l" t="t" r="r" b="b"/>
                <a:pathLst>
                  <a:path w="68675" h="47434" extrusionOk="0">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9"/>
              <p:cNvSpPr/>
              <p:nvPr/>
            </p:nvSpPr>
            <p:spPr>
              <a:xfrm>
                <a:off x="3154408" y="3908995"/>
                <a:ext cx="11347" cy="68580"/>
              </a:xfrm>
              <a:custGeom>
                <a:avLst/>
                <a:gdLst/>
                <a:ahLst/>
                <a:cxnLst/>
                <a:rect l="l" t="t" r="r" b="b"/>
                <a:pathLst>
                  <a:path w="11347" h="68580" extrusionOk="0">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9"/>
              <p:cNvSpPr/>
              <p:nvPr/>
            </p:nvSpPr>
            <p:spPr>
              <a:xfrm>
                <a:off x="3142604" y="3921472"/>
                <a:ext cx="12191" cy="96583"/>
              </a:xfrm>
              <a:custGeom>
                <a:avLst/>
                <a:gdLst/>
                <a:ahLst/>
                <a:cxnLst/>
                <a:rect l="l" t="t" r="r" b="b"/>
                <a:pathLst>
                  <a:path w="12191" h="96583" extrusionOk="0">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9"/>
              <p:cNvSpPr/>
              <p:nvPr/>
            </p:nvSpPr>
            <p:spPr>
              <a:xfrm>
                <a:off x="3134127" y="3957858"/>
                <a:ext cx="16478" cy="92868"/>
              </a:xfrm>
              <a:custGeom>
                <a:avLst/>
                <a:gdLst/>
                <a:ahLst/>
                <a:cxnLst/>
                <a:rect l="l" t="t" r="r" b="b"/>
                <a:pathLst>
                  <a:path w="16478" h="92868" extrusionOk="0">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9"/>
              <p:cNvSpPr/>
              <p:nvPr/>
            </p:nvSpPr>
            <p:spPr>
              <a:xfrm>
                <a:off x="3147285" y="3950714"/>
                <a:ext cx="15797" cy="101726"/>
              </a:xfrm>
              <a:custGeom>
                <a:avLst/>
                <a:gdLst/>
                <a:ahLst/>
                <a:cxnLst/>
                <a:rect l="l" t="t" r="r" b="b"/>
                <a:pathLst>
                  <a:path w="15797" h="101726" extrusionOk="0">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9"/>
              <p:cNvSpPr/>
              <p:nvPr/>
            </p:nvSpPr>
            <p:spPr>
              <a:xfrm>
                <a:off x="3162575" y="3886420"/>
                <a:ext cx="18033" cy="129921"/>
              </a:xfrm>
              <a:custGeom>
                <a:avLst/>
                <a:gdLst/>
                <a:ahLst/>
                <a:cxnLst/>
                <a:rect l="l" t="t" r="r" b="b"/>
                <a:pathLst>
                  <a:path w="18033" h="129921" extrusionOk="0">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9"/>
              <p:cNvSpPr/>
              <p:nvPr/>
            </p:nvSpPr>
            <p:spPr>
              <a:xfrm>
                <a:off x="3115172" y="3657059"/>
                <a:ext cx="47148" cy="24383"/>
              </a:xfrm>
              <a:custGeom>
                <a:avLst/>
                <a:gdLst/>
                <a:ahLst/>
                <a:cxnLst/>
                <a:rect l="l" t="t" r="r" b="b"/>
                <a:pathLst>
                  <a:path w="47148" h="24383" extrusionOk="0">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9"/>
              <p:cNvSpPr/>
              <p:nvPr/>
            </p:nvSpPr>
            <p:spPr>
              <a:xfrm>
                <a:off x="3145652" y="3658487"/>
                <a:ext cx="61722" cy="46386"/>
              </a:xfrm>
              <a:custGeom>
                <a:avLst/>
                <a:gdLst/>
                <a:ahLst/>
                <a:cxnLst/>
                <a:rect l="l" t="t" r="r" b="b"/>
                <a:pathLst>
                  <a:path w="61722" h="46386" extrusionOk="0">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9"/>
              <p:cNvSpPr/>
              <p:nvPr/>
            </p:nvSpPr>
            <p:spPr>
              <a:xfrm>
                <a:off x="3111171" y="3676352"/>
                <a:ext cx="35147" cy="9113"/>
              </a:xfrm>
              <a:custGeom>
                <a:avLst/>
                <a:gdLst/>
                <a:ahLst/>
                <a:cxnLst/>
                <a:rect l="l" t="t" r="r" b="b"/>
                <a:pathLst>
                  <a:path w="35147" h="9113" extrusionOk="0">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9"/>
              <p:cNvSpPr/>
              <p:nvPr/>
            </p:nvSpPr>
            <p:spPr>
              <a:xfrm>
                <a:off x="3128793" y="3684454"/>
                <a:ext cx="48101" cy="8835"/>
              </a:xfrm>
              <a:custGeom>
                <a:avLst/>
                <a:gdLst/>
                <a:ahLst/>
                <a:cxnLst/>
                <a:rect l="l" t="t" r="r" b="b"/>
                <a:pathLst>
                  <a:path w="48101" h="8835" extrusionOk="0">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9"/>
              <p:cNvSpPr/>
              <p:nvPr/>
            </p:nvSpPr>
            <p:spPr>
              <a:xfrm>
                <a:off x="3147747" y="3694673"/>
                <a:ext cx="48958" cy="8676"/>
              </a:xfrm>
              <a:custGeom>
                <a:avLst/>
                <a:gdLst/>
                <a:ahLst/>
                <a:cxnLst/>
                <a:rect l="l" t="t" r="r" b="b"/>
                <a:pathLst>
                  <a:path w="48958" h="8676" extrusionOk="0">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9"/>
              <p:cNvSpPr/>
              <p:nvPr/>
            </p:nvSpPr>
            <p:spPr>
              <a:xfrm>
                <a:off x="2932101" y="3740212"/>
                <a:ext cx="371284" cy="108394"/>
              </a:xfrm>
              <a:custGeom>
                <a:avLst/>
                <a:gdLst/>
                <a:ahLst/>
                <a:cxnLst/>
                <a:rect l="l" t="t" r="r" b="b"/>
                <a:pathLst>
                  <a:path w="371284" h="108394" extrusionOk="0">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9"/>
              <p:cNvSpPr/>
              <p:nvPr/>
            </p:nvSpPr>
            <p:spPr>
              <a:xfrm>
                <a:off x="3148890" y="3756976"/>
                <a:ext cx="88201" cy="75342"/>
              </a:xfrm>
              <a:custGeom>
                <a:avLst/>
                <a:gdLst/>
                <a:ahLst/>
                <a:cxnLst/>
                <a:rect l="l" t="t" r="r" b="b"/>
                <a:pathLst>
                  <a:path w="88201" h="75342" extrusionOk="0">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9"/>
              <p:cNvSpPr/>
              <p:nvPr/>
            </p:nvSpPr>
            <p:spPr>
              <a:xfrm>
                <a:off x="3177846" y="3756404"/>
                <a:ext cx="92583" cy="82010"/>
              </a:xfrm>
              <a:custGeom>
                <a:avLst/>
                <a:gdLst/>
                <a:ahLst/>
                <a:cxnLst/>
                <a:rect l="l" t="t" r="r" b="b"/>
                <a:pathLst>
                  <a:path w="92583" h="82010" extrusionOk="0">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9"/>
              <p:cNvSpPr/>
              <p:nvPr/>
            </p:nvSpPr>
            <p:spPr>
              <a:xfrm>
                <a:off x="3209088" y="3777836"/>
                <a:ext cx="64769" cy="60674"/>
              </a:xfrm>
              <a:custGeom>
                <a:avLst/>
                <a:gdLst/>
                <a:ahLst/>
                <a:cxnLst/>
                <a:rect l="l" t="t" r="r" b="b"/>
                <a:pathLst>
                  <a:path w="64769" h="60674" extrusionOk="0">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9"/>
              <p:cNvSpPr/>
              <p:nvPr/>
            </p:nvSpPr>
            <p:spPr>
              <a:xfrm>
                <a:off x="3080787" y="3749080"/>
                <a:ext cx="145160" cy="33327"/>
              </a:xfrm>
              <a:custGeom>
                <a:avLst/>
                <a:gdLst/>
                <a:ahLst/>
                <a:cxnLst/>
                <a:rect l="l" t="t" r="r" b="b"/>
                <a:pathLst>
                  <a:path w="145160" h="33327" extrusionOk="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9"/>
              <p:cNvSpPr/>
              <p:nvPr/>
            </p:nvSpPr>
            <p:spPr>
              <a:xfrm>
                <a:off x="3133745" y="3751412"/>
                <a:ext cx="137445" cy="23756"/>
              </a:xfrm>
              <a:custGeom>
                <a:avLst/>
                <a:gdLst/>
                <a:ahLst/>
                <a:cxnLst/>
                <a:rect l="l" t="t" r="r" b="b"/>
                <a:pathLst>
                  <a:path w="137445" h="23756" extrusionOk="0">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9"/>
              <p:cNvSpPr/>
              <p:nvPr/>
            </p:nvSpPr>
            <p:spPr>
              <a:xfrm>
                <a:off x="3169655" y="3765262"/>
                <a:ext cx="73818" cy="65722"/>
              </a:xfrm>
              <a:custGeom>
                <a:avLst/>
                <a:gdLst/>
                <a:ahLst/>
                <a:cxnLst/>
                <a:rect l="l" t="t" r="r" b="b"/>
                <a:pathLst>
                  <a:path w="73818" h="65722" extrusionOk="0">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9"/>
              <p:cNvSpPr/>
              <p:nvPr/>
            </p:nvSpPr>
            <p:spPr>
              <a:xfrm>
                <a:off x="3209088" y="3769835"/>
                <a:ext cx="73152" cy="58959"/>
              </a:xfrm>
              <a:custGeom>
                <a:avLst/>
                <a:gdLst/>
                <a:ahLst/>
                <a:cxnLst/>
                <a:rect l="l" t="t" r="r" b="b"/>
                <a:pathLst>
                  <a:path w="73152" h="58959" extrusionOk="0">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9"/>
              <p:cNvSpPr/>
              <p:nvPr/>
            </p:nvSpPr>
            <p:spPr>
              <a:xfrm>
                <a:off x="3199563" y="3753536"/>
                <a:ext cx="76676" cy="32966"/>
              </a:xfrm>
              <a:custGeom>
                <a:avLst/>
                <a:gdLst/>
                <a:ahLst/>
                <a:cxnLst/>
                <a:rect l="l" t="t" r="r" b="b"/>
                <a:pathLst>
                  <a:path w="76676" h="32966" extrusionOk="0">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9"/>
              <p:cNvSpPr/>
              <p:nvPr/>
            </p:nvSpPr>
            <p:spPr>
              <a:xfrm>
                <a:off x="3241092" y="3759403"/>
                <a:ext cx="54673" cy="16481"/>
              </a:xfrm>
              <a:custGeom>
                <a:avLst/>
                <a:gdLst/>
                <a:ahLst/>
                <a:cxnLst/>
                <a:rect l="l" t="t" r="r" b="b"/>
                <a:pathLst>
                  <a:path w="54673" h="16481" extrusionOk="0">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9"/>
              <p:cNvSpPr/>
              <p:nvPr/>
            </p:nvSpPr>
            <p:spPr>
              <a:xfrm>
                <a:off x="3267667" y="3776773"/>
                <a:ext cx="370903" cy="237092"/>
              </a:xfrm>
              <a:custGeom>
                <a:avLst/>
                <a:gdLst/>
                <a:ahLst/>
                <a:cxnLst/>
                <a:rect l="l" t="t" r="r" b="b"/>
                <a:pathLst>
                  <a:path w="370903" h="237092" extrusionOk="0">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9"/>
              <p:cNvSpPr/>
              <p:nvPr/>
            </p:nvSpPr>
            <p:spPr>
              <a:xfrm>
                <a:off x="3593517" y="3963954"/>
                <a:ext cx="19203" cy="44958"/>
              </a:xfrm>
              <a:custGeom>
                <a:avLst/>
                <a:gdLst/>
                <a:ahLst/>
                <a:cxnLst/>
                <a:rect l="l" t="t" r="r" b="b"/>
                <a:pathLst>
                  <a:path w="19203" h="44958" extrusionOk="0">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9"/>
              <p:cNvSpPr/>
              <p:nvPr/>
            </p:nvSpPr>
            <p:spPr>
              <a:xfrm>
                <a:off x="3571134" y="3941189"/>
                <a:ext cx="25920" cy="56864"/>
              </a:xfrm>
              <a:custGeom>
                <a:avLst/>
                <a:gdLst/>
                <a:ahLst/>
                <a:cxnLst/>
                <a:rect l="l" t="t" r="r" b="b"/>
                <a:pathLst>
                  <a:path w="25920" h="56864" extrusionOk="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9"/>
              <p:cNvSpPr/>
              <p:nvPr/>
            </p:nvSpPr>
            <p:spPr>
              <a:xfrm>
                <a:off x="3541320" y="3909376"/>
                <a:ext cx="38100" cy="73437"/>
              </a:xfrm>
              <a:custGeom>
                <a:avLst/>
                <a:gdLst/>
                <a:ahLst/>
                <a:cxnLst/>
                <a:rect l="l" t="t" r="r" b="b"/>
                <a:pathLst>
                  <a:path w="38100" h="73437" extrusionOk="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9"/>
              <p:cNvSpPr/>
              <p:nvPr/>
            </p:nvSpPr>
            <p:spPr>
              <a:xfrm>
                <a:off x="3519032" y="3894136"/>
                <a:ext cx="37456" cy="72580"/>
              </a:xfrm>
              <a:custGeom>
                <a:avLst/>
                <a:gdLst/>
                <a:ahLst/>
                <a:cxnLst/>
                <a:rect l="l" t="t" r="r" b="b"/>
                <a:pathLst>
                  <a:path w="37456" h="72580" extrusionOk="0">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9"/>
              <p:cNvSpPr/>
              <p:nvPr/>
            </p:nvSpPr>
            <p:spPr>
              <a:xfrm>
                <a:off x="3501601" y="3891754"/>
                <a:ext cx="31562" cy="66960"/>
              </a:xfrm>
              <a:custGeom>
                <a:avLst/>
                <a:gdLst/>
                <a:ahLst/>
                <a:cxnLst/>
                <a:rect l="l" t="t" r="r" b="b"/>
                <a:pathLst>
                  <a:path w="31562" h="66960" extrusionOk="0">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9"/>
              <p:cNvSpPr/>
              <p:nvPr/>
            </p:nvSpPr>
            <p:spPr>
              <a:xfrm>
                <a:off x="3471502" y="3868894"/>
                <a:ext cx="41052" cy="77152"/>
              </a:xfrm>
              <a:custGeom>
                <a:avLst/>
                <a:gdLst/>
                <a:ahLst/>
                <a:cxnLst/>
                <a:rect l="l" t="t" r="r" b="b"/>
                <a:pathLst>
                  <a:path w="41052" h="77152" extrusionOk="0">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9"/>
              <p:cNvSpPr/>
              <p:nvPr/>
            </p:nvSpPr>
            <p:spPr>
              <a:xfrm>
                <a:off x="3436164" y="3837462"/>
                <a:ext cx="51720" cy="97059"/>
              </a:xfrm>
              <a:custGeom>
                <a:avLst/>
                <a:gdLst/>
                <a:ahLst/>
                <a:cxnLst/>
                <a:rect l="l" t="t" r="r" b="b"/>
                <a:pathLst>
                  <a:path w="51720" h="97059" extrusionOk="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9"/>
              <p:cNvSpPr/>
              <p:nvPr/>
            </p:nvSpPr>
            <p:spPr>
              <a:xfrm>
                <a:off x="3417210" y="3822984"/>
                <a:ext cx="49625" cy="106013"/>
              </a:xfrm>
              <a:custGeom>
                <a:avLst/>
                <a:gdLst/>
                <a:ahLst/>
                <a:cxnLst/>
                <a:rect l="l" t="t" r="r" b="b"/>
                <a:pathLst>
                  <a:path w="49625" h="106013" extrusionOk="0">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9"/>
              <p:cNvSpPr/>
              <p:nvPr/>
            </p:nvSpPr>
            <p:spPr>
              <a:xfrm>
                <a:off x="3391492" y="3814316"/>
                <a:ext cx="50863" cy="99060"/>
              </a:xfrm>
              <a:custGeom>
                <a:avLst/>
                <a:gdLst/>
                <a:ahLst/>
                <a:cxnLst/>
                <a:rect l="l" t="t" r="r" b="b"/>
                <a:pathLst>
                  <a:path w="50863" h="99060" extrusionOk="0">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9"/>
              <p:cNvSpPr/>
              <p:nvPr/>
            </p:nvSpPr>
            <p:spPr>
              <a:xfrm>
                <a:off x="3369489" y="3807839"/>
                <a:ext cx="49910" cy="92964"/>
              </a:xfrm>
              <a:custGeom>
                <a:avLst/>
                <a:gdLst/>
                <a:ahLst/>
                <a:cxnLst/>
                <a:rect l="l" t="t" r="r" b="b"/>
                <a:pathLst>
                  <a:path w="49910" h="92964" extrusionOk="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9"/>
              <p:cNvSpPr/>
              <p:nvPr/>
            </p:nvSpPr>
            <p:spPr>
              <a:xfrm>
                <a:off x="3350630" y="3794600"/>
                <a:ext cx="32103" cy="79724"/>
              </a:xfrm>
              <a:custGeom>
                <a:avLst/>
                <a:gdLst/>
                <a:ahLst/>
                <a:cxnLst/>
                <a:rect l="l" t="t" r="r" b="b"/>
                <a:pathLst>
                  <a:path w="32103" h="79724" extrusionOk="0">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9"/>
              <p:cNvSpPr/>
              <p:nvPr/>
            </p:nvSpPr>
            <p:spPr>
              <a:xfrm>
                <a:off x="3328151" y="3782027"/>
                <a:ext cx="28611" cy="81057"/>
              </a:xfrm>
              <a:custGeom>
                <a:avLst/>
                <a:gdLst/>
                <a:ahLst/>
                <a:cxnLst/>
                <a:rect l="l" t="t" r="r" b="b"/>
                <a:pathLst>
                  <a:path w="28611" h="81057" extrusionOk="0">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9"/>
              <p:cNvSpPr/>
              <p:nvPr/>
            </p:nvSpPr>
            <p:spPr>
              <a:xfrm>
                <a:off x="3302529" y="3780693"/>
                <a:ext cx="33363" cy="79724"/>
              </a:xfrm>
              <a:custGeom>
                <a:avLst/>
                <a:gdLst/>
                <a:ahLst/>
                <a:cxnLst/>
                <a:rect l="l" t="t" r="r" b="b"/>
                <a:pathLst>
                  <a:path w="33363" h="79724" extrusionOk="0">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9"/>
              <p:cNvSpPr/>
              <p:nvPr/>
            </p:nvSpPr>
            <p:spPr>
              <a:xfrm>
                <a:off x="3283764" y="3770978"/>
                <a:ext cx="34255" cy="83343"/>
              </a:xfrm>
              <a:custGeom>
                <a:avLst/>
                <a:gdLst/>
                <a:ahLst/>
                <a:cxnLst/>
                <a:rect l="l" t="t" r="r" b="b"/>
                <a:pathLst>
                  <a:path w="34255" h="83343" extrusionOk="0">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9"/>
              <p:cNvSpPr/>
              <p:nvPr/>
            </p:nvSpPr>
            <p:spPr>
              <a:xfrm>
                <a:off x="3276430" y="3776788"/>
                <a:ext cx="33150" cy="72485"/>
              </a:xfrm>
              <a:custGeom>
                <a:avLst/>
                <a:gdLst/>
                <a:ahLst/>
                <a:cxnLst/>
                <a:rect l="l" t="t" r="r" b="b"/>
                <a:pathLst>
                  <a:path w="33150" h="72485" extrusionOk="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9"/>
              <p:cNvSpPr/>
              <p:nvPr/>
            </p:nvSpPr>
            <p:spPr>
              <a:xfrm>
                <a:off x="3391302" y="3818793"/>
                <a:ext cx="30492" cy="66008"/>
              </a:xfrm>
              <a:custGeom>
                <a:avLst/>
                <a:gdLst/>
                <a:ahLst/>
                <a:cxnLst/>
                <a:rect l="l" t="t" r="r" b="b"/>
                <a:pathLst>
                  <a:path w="30492" h="66008" extrusionOk="0">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9"/>
              <p:cNvSpPr/>
              <p:nvPr/>
            </p:nvSpPr>
            <p:spPr>
              <a:xfrm>
                <a:off x="3359964" y="3804029"/>
                <a:ext cx="37623" cy="86201"/>
              </a:xfrm>
              <a:custGeom>
                <a:avLst/>
                <a:gdLst/>
                <a:ahLst/>
                <a:cxnLst/>
                <a:rect l="l" t="t" r="r" b="b"/>
                <a:pathLst>
                  <a:path w="37623" h="86201" extrusionOk="0">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9"/>
              <p:cNvSpPr/>
              <p:nvPr/>
            </p:nvSpPr>
            <p:spPr>
              <a:xfrm>
                <a:off x="3339200" y="3789266"/>
                <a:ext cx="28884" cy="73913"/>
              </a:xfrm>
              <a:custGeom>
                <a:avLst/>
                <a:gdLst/>
                <a:ahLst/>
                <a:cxnLst/>
                <a:rect l="l" t="t" r="r" b="b"/>
                <a:pathLst>
                  <a:path w="28884" h="73913" extrusionOk="0">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9"/>
              <p:cNvSpPr/>
              <p:nvPr/>
            </p:nvSpPr>
            <p:spPr>
              <a:xfrm>
                <a:off x="3317102" y="3784979"/>
                <a:ext cx="25918" cy="73628"/>
              </a:xfrm>
              <a:custGeom>
                <a:avLst/>
                <a:gdLst/>
                <a:ahLst/>
                <a:cxnLst/>
                <a:rect l="l" t="t" r="r" b="b"/>
                <a:pathLst>
                  <a:path w="25918" h="73628" extrusionOk="0">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9"/>
              <p:cNvSpPr/>
              <p:nvPr/>
            </p:nvSpPr>
            <p:spPr>
              <a:xfrm>
                <a:off x="3302719" y="3790123"/>
                <a:ext cx="20313" cy="56292"/>
              </a:xfrm>
              <a:custGeom>
                <a:avLst/>
                <a:gdLst/>
                <a:ahLst/>
                <a:cxnLst/>
                <a:rect l="l" t="t" r="r" b="b"/>
                <a:pathLst>
                  <a:path w="20313" h="56292" extrusionOk="0">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9"/>
              <p:cNvSpPr/>
              <p:nvPr/>
            </p:nvSpPr>
            <p:spPr>
              <a:xfrm>
                <a:off x="3280687" y="3787170"/>
                <a:ext cx="17055" cy="51816"/>
              </a:xfrm>
              <a:custGeom>
                <a:avLst/>
                <a:gdLst/>
                <a:ahLst/>
                <a:cxnLst/>
                <a:rect l="l" t="t" r="r" b="b"/>
                <a:pathLst>
                  <a:path w="17055" h="51816" extrusionOk="0">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9"/>
              <p:cNvSpPr/>
              <p:nvPr/>
            </p:nvSpPr>
            <p:spPr>
              <a:xfrm>
                <a:off x="3510078" y="3889659"/>
                <a:ext cx="36636" cy="79343"/>
              </a:xfrm>
              <a:custGeom>
                <a:avLst/>
                <a:gdLst/>
                <a:ahLst/>
                <a:cxnLst/>
                <a:rect l="l" t="t" r="r" b="b"/>
                <a:pathLst>
                  <a:path w="36636" h="79343" extrusionOk="0">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9"/>
              <p:cNvSpPr/>
              <p:nvPr/>
            </p:nvSpPr>
            <p:spPr>
              <a:xfrm>
                <a:off x="3545892" y="3924235"/>
                <a:ext cx="21151" cy="51339"/>
              </a:xfrm>
              <a:custGeom>
                <a:avLst/>
                <a:gdLst/>
                <a:ahLst/>
                <a:cxnLst/>
                <a:rect l="l" t="t" r="r" b="b"/>
                <a:pathLst>
                  <a:path w="21151" h="51339" extrusionOk="0">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9"/>
              <p:cNvSpPr/>
              <p:nvPr/>
            </p:nvSpPr>
            <p:spPr>
              <a:xfrm>
                <a:off x="3572562" y="3933284"/>
                <a:ext cx="43148" cy="66389"/>
              </a:xfrm>
              <a:custGeom>
                <a:avLst/>
                <a:gdLst/>
                <a:ahLst/>
                <a:cxnLst/>
                <a:rect l="l" t="t" r="r" b="b"/>
                <a:pathLst>
                  <a:path w="43148" h="66389" extrusionOk="0">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9"/>
              <p:cNvSpPr/>
              <p:nvPr/>
            </p:nvSpPr>
            <p:spPr>
              <a:xfrm>
                <a:off x="3532462" y="3905280"/>
                <a:ext cx="52006" cy="51816"/>
              </a:xfrm>
              <a:custGeom>
                <a:avLst/>
                <a:gdLst/>
                <a:ahLst/>
                <a:cxnLst/>
                <a:rect l="l" t="t" r="r" b="b"/>
                <a:pathLst>
                  <a:path w="52006" h="51816" extrusionOk="0">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9"/>
              <p:cNvSpPr/>
              <p:nvPr/>
            </p:nvSpPr>
            <p:spPr>
              <a:xfrm>
                <a:off x="3482551" y="3863561"/>
                <a:ext cx="51054" cy="60198"/>
              </a:xfrm>
              <a:custGeom>
                <a:avLst/>
                <a:gdLst/>
                <a:ahLst/>
                <a:cxnLst/>
                <a:rect l="l" t="t" r="r" b="b"/>
                <a:pathLst>
                  <a:path w="51054" h="60198" extrusionOk="0">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9"/>
              <p:cNvSpPr/>
              <p:nvPr/>
            </p:nvSpPr>
            <p:spPr>
              <a:xfrm>
                <a:off x="3460167" y="3853654"/>
                <a:ext cx="51625" cy="60769"/>
              </a:xfrm>
              <a:custGeom>
                <a:avLst/>
                <a:gdLst/>
                <a:ahLst/>
                <a:cxnLst/>
                <a:rect l="l" t="t" r="r" b="b"/>
                <a:pathLst>
                  <a:path w="51625" h="60769" extrusionOk="0">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9"/>
              <p:cNvSpPr/>
              <p:nvPr/>
            </p:nvSpPr>
            <p:spPr>
              <a:xfrm>
                <a:off x="3431402" y="3837843"/>
                <a:ext cx="64007" cy="73342"/>
              </a:xfrm>
              <a:custGeom>
                <a:avLst/>
                <a:gdLst/>
                <a:ahLst/>
                <a:cxnLst/>
                <a:rect l="l" t="t" r="r" b="b"/>
                <a:pathLst>
                  <a:path w="64007" h="73342" extrusionOk="0">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9"/>
              <p:cNvSpPr/>
              <p:nvPr/>
            </p:nvSpPr>
            <p:spPr>
              <a:xfrm>
                <a:off x="3451595" y="3864989"/>
                <a:ext cx="24860" cy="62293"/>
              </a:xfrm>
              <a:custGeom>
                <a:avLst/>
                <a:gdLst/>
                <a:ahLst/>
                <a:cxnLst/>
                <a:rect l="l" t="t" r="r" b="b"/>
                <a:pathLst>
                  <a:path w="24860" h="62293" extrusionOk="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9"/>
              <p:cNvSpPr/>
              <p:nvPr/>
            </p:nvSpPr>
            <p:spPr>
              <a:xfrm>
                <a:off x="3395112" y="3804886"/>
                <a:ext cx="50863" cy="96964"/>
              </a:xfrm>
              <a:custGeom>
                <a:avLst/>
                <a:gdLst/>
                <a:ahLst/>
                <a:cxnLst/>
                <a:rect l="l" t="t" r="r" b="b"/>
                <a:pathLst>
                  <a:path w="50863" h="96964" extrusionOk="0">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9"/>
              <p:cNvSpPr/>
              <p:nvPr/>
            </p:nvSpPr>
            <p:spPr>
              <a:xfrm>
                <a:off x="3369585" y="3799838"/>
                <a:ext cx="69246" cy="63626"/>
              </a:xfrm>
              <a:custGeom>
                <a:avLst/>
                <a:gdLst/>
                <a:ahLst/>
                <a:cxnLst/>
                <a:rect l="l" t="t" r="r" b="b"/>
                <a:pathLst>
                  <a:path w="69246" h="63626" extrusionOk="0">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9"/>
              <p:cNvSpPr/>
              <p:nvPr/>
            </p:nvSpPr>
            <p:spPr>
              <a:xfrm>
                <a:off x="3345772" y="3794409"/>
                <a:ext cx="65150" cy="58292"/>
              </a:xfrm>
              <a:custGeom>
                <a:avLst/>
                <a:gdLst/>
                <a:ahLst/>
                <a:cxnLst/>
                <a:rect l="l" t="t" r="r" b="b"/>
                <a:pathLst>
                  <a:path w="65150" h="58292" extrusionOk="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9"/>
              <p:cNvSpPr/>
              <p:nvPr/>
            </p:nvSpPr>
            <p:spPr>
              <a:xfrm>
                <a:off x="3307862" y="3786061"/>
                <a:ext cx="28956" cy="16664"/>
              </a:xfrm>
              <a:custGeom>
                <a:avLst/>
                <a:gdLst/>
                <a:ahLst/>
                <a:cxnLst/>
                <a:rect l="l" t="t" r="r" b="b"/>
                <a:pathLst>
                  <a:path w="28956" h="16664" extrusionOk="0">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9"/>
              <p:cNvSpPr/>
              <p:nvPr/>
            </p:nvSpPr>
            <p:spPr>
              <a:xfrm>
                <a:off x="3124842" y="3802029"/>
                <a:ext cx="147206" cy="353186"/>
              </a:xfrm>
              <a:custGeom>
                <a:avLst/>
                <a:gdLst/>
                <a:ahLst/>
                <a:cxnLst/>
                <a:rect l="l" t="t" r="r" b="b"/>
                <a:pathLst>
                  <a:path w="147206" h="353186" extrusionOk="0">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9"/>
              <p:cNvSpPr/>
              <p:nvPr/>
            </p:nvSpPr>
            <p:spPr>
              <a:xfrm>
                <a:off x="3178974" y="3841177"/>
                <a:ext cx="37829" cy="108204"/>
              </a:xfrm>
              <a:custGeom>
                <a:avLst/>
                <a:gdLst/>
                <a:ahLst/>
                <a:cxnLst/>
                <a:rect l="l" t="t" r="r" b="b"/>
                <a:pathLst>
                  <a:path w="37829" h="108204" extrusionOk="0">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9"/>
              <p:cNvSpPr/>
              <p:nvPr/>
            </p:nvSpPr>
            <p:spPr>
              <a:xfrm>
                <a:off x="3196610" y="3806887"/>
                <a:ext cx="52863" cy="98488"/>
              </a:xfrm>
              <a:custGeom>
                <a:avLst/>
                <a:gdLst/>
                <a:ahLst/>
                <a:cxnLst/>
                <a:rect l="l" t="t" r="r" b="b"/>
                <a:pathLst>
                  <a:path w="52863" h="98488" extrusionOk="0">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9"/>
              <p:cNvSpPr/>
              <p:nvPr/>
            </p:nvSpPr>
            <p:spPr>
              <a:xfrm>
                <a:off x="3223376" y="3819841"/>
                <a:ext cx="30765" cy="54768"/>
              </a:xfrm>
              <a:custGeom>
                <a:avLst/>
                <a:gdLst/>
                <a:ahLst/>
                <a:cxnLst/>
                <a:rect l="l" t="t" r="r" b="b"/>
                <a:pathLst>
                  <a:path w="30765" h="54768" extrusionOk="0">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9"/>
              <p:cNvSpPr/>
              <p:nvPr/>
            </p:nvSpPr>
            <p:spPr>
              <a:xfrm>
                <a:off x="3156891" y="3834890"/>
                <a:ext cx="65436" cy="52006"/>
              </a:xfrm>
              <a:custGeom>
                <a:avLst/>
                <a:gdLst/>
                <a:ahLst/>
                <a:cxnLst/>
                <a:rect l="l" t="t" r="r" b="b"/>
                <a:pathLst>
                  <a:path w="65436" h="52006" extrusionOk="0">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9"/>
              <p:cNvSpPr/>
              <p:nvPr/>
            </p:nvSpPr>
            <p:spPr>
              <a:xfrm>
                <a:off x="3196134" y="3801743"/>
                <a:ext cx="63531" cy="42386"/>
              </a:xfrm>
              <a:custGeom>
                <a:avLst/>
                <a:gdLst/>
                <a:ahLst/>
                <a:cxnLst/>
                <a:rect l="l" t="t" r="r" b="b"/>
                <a:pathLst>
                  <a:path w="63531" h="42386" extrusionOk="0">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9"/>
              <p:cNvSpPr/>
              <p:nvPr/>
            </p:nvSpPr>
            <p:spPr>
              <a:xfrm>
                <a:off x="3266048" y="3754880"/>
                <a:ext cx="19050" cy="10477"/>
              </a:xfrm>
              <a:custGeom>
                <a:avLst/>
                <a:gdLst/>
                <a:ahLst/>
                <a:cxnLst/>
                <a:rect l="l" t="t" r="r" b="b"/>
                <a:pathLst>
                  <a:path w="19050" h="10477" extrusionOk="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9"/>
              <p:cNvSpPr/>
              <p:nvPr/>
            </p:nvSpPr>
            <p:spPr>
              <a:xfrm>
                <a:off x="3447785" y="3845558"/>
                <a:ext cx="54768" cy="37909"/>
              </a:xfrm>
              <a:custGeom>
                <a:avLst/>
                <a:gdLst/>
                <a:ahLst/>
                <a:cxnLst/>
                <a:rect l="l" t="t" r="r" b="b"/>
                <a:pathLst>
                  <a:path w="54768" h="37909" extrusionOk="0">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9"/>
              <p:cNvSpPr/>
              <p:nvPr/>
            </p:nvSpPr>
            <p:spPr>
              <a:xfrm>
                <a:off x="3289384" y="3771263"/>
                <a:ext cx="84772" cy="12771"/>
              </a:xfrm>
              <a:custGeom>
                <a:avLst/>
                <a:gdLst/>
                <a:ahLst/>
                <a:cxnLst/>
                <a:rect l="l" t="t" r="r" b="b"/>
                <a:pathLst>
                  <a:path w="84772" h="12771" extrusionOk="0">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9"/>
              <p:cNvSpPr/>
              <p:nvPr/>
            </p:nvSpPr>
            <p:spPr>
              <a:xfrm>
                <a:off x="3331770" y="3788190"/>
                <a:ext cx="92011" cy="22411"/>
              </a:xfrm>
              <a:custGeom>
                <a:avLst/>
                <a:gdLst/>
                <a:ahLst/>
                <a:cxnLst/>
                <a:rect l="l" t="t" r="r" b="b"/>
                <a:pathLst>
                  <a:path w="92011" h="22411" extrusionOk="0">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9"/>
              <p:cNvSpPr/>
              <p:nvPr/>
            </p:nvSpPr>
            <p:spPr>
              <a:xfrm>
                <a:off x="3398255" y="3809554"/>
                <a:ext cx="78676" cy="36957"/>
              </a:xfrm>
              <a:custGeom>
                <a:avLst/>
                <a:gdLst/>
                <a:ahLst/>
                <a:cxnLst/>
                <a:rect l="l" t="t" r="r" b="b"/>
                <a:pathLst>
                  <a:path w="78676" h="36957" extrusionOk="0">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9"/>
              <p:cNvSpPr/>
              <p:nvPr/>
            </p:nvSpPr>
            <p:spPr>
              <a:xfrm>
                <a:off x="3426925" y="3832319"/>
                <a:ext cx="75914" cy="35242"/>
              </a:xfrm>
              <a:custGeom>
                <a:avLst/>
                <a:gdLst/>
                <a:ahLst/>
                <a:cxnLst/>
                <a:rect l="l" t="t" r="r" b="b"/>
                <a:pathLst>
                  <a:path w="75914" h="35242" extrusionOk="0">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9"/>
              <p:cNvSpPr/>
              <p:nvPr/>
            </p:nvSpPr>
            <p:spPr>
              <a:xfrm>
                <a:off x="3466835" y="3857845"/>
                <a:ext cx="75819" cy="45624"/>
              </a:xfrm>
              <a:custGeom>
                <a:avLst/>
                <a:gdLst/>
                <a:ahLst/>
                <a:cxnLst/>
                <a:rect l="l" t="t" r="r" b="b"/>
                <a:pathLst>
                  <a:path w="75819" h="45624" extrusionOk="0">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9"/>
              <p:cNvSpPr/>
              <p:nvPr/>
            </p:nvSpPr>
            <p:spPr>
              <a:xfrm>
                <a:off x="3155272" y="3790504"/>
                <a:ext cx="108775" cy="130778"/>
              </a:xfrm>
              <a:custGeom>
                <a:avLst/>
                <a:gdLst/>
                <a:ahLst/>
                <a:cxnLst/>
                <a:rect l="l" t="t" r="r" b="b"/>
                <a:pathLst>
                  <a:path w="108775" h="130778" extrusionOk="0">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9"/>
              <p:cNvSpPr/>
              <p:nvPr/>
            </p:nvSpPr>
            <p:spPr>
              <a:xfrm>
                <a:off x="3080024" y="3540738"/>
                <a:ext cx="211264" cy="251004"/>
              </a:xfrm>
              <a:custGeom>
                <a:avLst/>
                <a:gdLst/>
                <a:ahLst/>
                <a:cxnLst/>
                <a:rect l="l" t="t" r="r" b="b"/>
                <a:pathLst>
                  <a:path w="211264" h="251004" extrusionOk="0">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9"/>
              <p:cNvSpPr/>
              <p:nvPr/>
            </p:nvSpPr>
            <p:spPr>
              <a:xfrm>
                <a:off x="3184799" y="3545806"/>
                <a:ext cx="53149" cy="89439"/>
              </a:xfrm>
              <a:custGeom>
                <a:avLst/>
                <a:gdLst/>
                <a:ahLst/>
                <a:cxnLst/>
                <a:rect l="l" t="t" r="r" b="b"/>
                <a:pathLst>
                  <a:path w="53149" h="89439" extrusionOk="0">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9"/>
              <p:cNvSpPr/>
              <p:nvPr/>
            </p:nvSpPr>
            <p:spPr>
              <a:xfrm>
                <a:off x="3228614" y="3591908"/>
                <a:ext cx="26333" cy="85058"/>
              </a:xfrm>
              <a:custGeom>
                <a:avLst/>
                <a:gdLst/>
                <a:ahLst/>
                <a:cxnLst/>
                <a:rect l="l" t="t" r="r" b="b"/>
                <a:pathLst>
                  <a:path w="26333" h="85058" extrusionOk="0">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9"/>
              <p:cNvSpPr/>
              <p:nvPr/>
            </p:nvSpPr>
            <p:spPr>
              <a:xfrm>
                <a:off x="3258136" y="3615434"/>
                <a:ext cx="13280" cy="86963"/>
              </a:xfrm>
              <a:custGeom>
                <a:avLst/>
                <a:gdLst/>
                <a:ahLst/>
                <a:cxnLst/>
                <a:rect l="l" t="t" r="r" b="b"/>
                <a:pathLst>
                  <a:path w="13280" h="86963" extrusionOk="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9"/>
              <p:cNvSpPr/>
              <p:nvPr/>
            </p:nvSpPr>
            <p:spPr>
              <a:xfrm>
                <a:off x="3275739" y="3654296"/>
                <a:ext cx="9024" cy="78200"/>
              </a:xfrm>
              <a:custGeom>
                <a:avLst/>
                <a:gdLst/>
                <a:ahLst/>
                <a:cxnLst/>
                <a:rect l="l" t="t" r="r" b="b"/>
                <a:pathLst>
                  <a:path w="9024" h="78200" extrusionOk="0">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9"/>
              <p:cNvSpPr/>
              <p:nvPr/>
            </p:nvSpPr>
            <p:spPr>
              <a:xfrm>
                <a:off x="3287419" y="3671632"/>
                <a:ext cx="8828" cy="60674"/>
              </a:xfrm>
              <a:custGeom>
                <a:avLst/>
                <a:gdLst/>
                <a:ahLst/>
                <a:cxnLst/>
                <a:rect l="l" t="t" r="r" b="b"/>
                <a:pathLst>
                  <a:path w="8828" h="60674" extrusionOk="0">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9"/>
              <p:cNvSpPr/>
              <p:nvPr/>
            </p:nvSpPr>
            <p:spPr>
              <a:xfrm>
                <a:off x="3285669" y="3691539"/>
                <a:ext cx="21311" cy="84582"/>
              </a:xfrm>
              <a:custGeom>
                <a:avLst/>
                <a:gdLst/>
                <a:ahLst/>
                <a:cxnLst/>
                <a:rect l="l" t="t" r="r" b="b"/>
                <a:pathLst>
                  <a:path w="21311" h="84582" extrusionOk="0">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9"/>
              <p:cNvSpPr/>
              <p:nvPr/>
            </p:nvSpPr>
            <p:spPr>
              <a:xfrm>
                <a:off x="3279768" y="3709160"/>
                <a:ext cx="11326" cy="54863"/>
              </a:xfrm>
              <a:custGeom>
                <a:avLst/>
                <a:gdLst/>
                <a:ahLst/>
                <a:cxnLst/>
                <a:rect l="l" t="t" r="r" b="b"/>
                <a:pathLst>
                  <a:path w="11326" h="54863" extrusionOk="0">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9"/>
              <p:cNvSpPr/>
              <p:nvPr/>
            </p:nvSpPr>
            <p:spPr>
              <a:xfrm>
                <a:off x="3163940" y="3598670"/>
                <a:ext cx="75247" cy="46672"/>
              </a:xfrm>
              <a:custGeom>
                <a:avLst/>
                <a:gdLst/>
                <a:ahLst/>
                <a:cxnLst/>
                <a:rect l="l" t="t" r="r" b="b"/>
                <a:pathLst>
                  <a:path w="75247" h="46672" extrusionOk="0">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9"/>
              <p:cNvSpPr/>
              <p:nvPr/>
            </p:nvSpPr>
            <p:spPr>
              <a:xfrm>
                <a:off x="3171083" y="3614863"/>
                <a:ext cx="85248" cy="63912"/>
              </a:xfrm>
              <a:custGeom>
                <a:avLst/>
                <a:gdLst/>
                <a:ahLst/>
                <a:cxnLst/>
                <a:rect l="l" t="t" r="r" b="b"/>
                <a:pathLst>
                  <a:path w="85248" h="63912" extrusionOk="0">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9"/>
              <p:cNvSpPr/>
              <p:nvPr/>
            </p:nvSpPr>
            <p:spPr>
              <a:xfrm>
                <a:off x="3186514" y="3638866"/>
                <a:ext cx="91154" cy="70961"/>
              </a:xfrm>
              <a:custGeom>
                <a:avLst/>
                <a:gdLst/>
                <a:ahLst/>
                <a:cxnLst/>
                <a:rect l="l" t="t" r="r" b="b"/>
                <a:pathLst>
                  <a:path w="91154" h="70961" extrusionOk="0">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9"/>
              <p:cNvSpPr/>
              <p:nvPr/>
            </p:nvSpPr>
            <p:spPr>
              <a:xfrm>
                <a:off x="3193658" y="3656106"/>
                <a:ext cx="81438" cy="66770"/>
              </a:xfrm>
              <a:custGeom>
                <a:avLst/>
                <a:gdLst/>
                <a:ahLst/>
                <a:cxnLst/>
                <a:rect l="l" t="t" r="r" b="b"/>
                <a:pathLst>
                  <a:path w="81438" h="66770" extrusionOk="0">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9"/>
              <p:cNvSpPr/>
              <p:nvPr/>
            </p:nvSpPr>
            <p:spPr>
              <a:xfrm>
                <a:off x="3206040" y="3679252"/>
                <a:ext cx="70389" cy="58197"/>
              </a:xfrm>
              <a:custGeom>
                <a:avLst/>
                <a:gdLst/>
                <a:ahLst/>
                <a:cxnLst/>
                <a:rect l="l" t="t" r="r" b="b"/>
                <a:pathLst>
                  <a:path w="70389" h="58197" extrusionOk="0">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9"/>
              <p:cNvSpPr/>
              <p:nvPr/>
            </p:nvSpPr>
            <p:spPr>
              <a:xfrm>
                <a:off x="3212041" y="3700207"/>
                <a:ext cx="68675" cy="52577"/>
              </a:xfrm>
              <a:custGeom>
                <a:avLst/>
                <a:gdLst/>
                <a:ahLst/>
                <a:cxnLst/>
                <a:rect l="l" t="t" r="r" b="b"/>
                <a:pathLst>
                  <a:path w="68675" h="52577" extrusionOk="0">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9"/>
              <p:cNvSpPr/>
              <p:nvPr/>
            </p:nvSpPr>
            <p:spPr>
              <a:xfrm>
                <a:off x="3223185" y="3720876"/>
                <a:ext cx="59340" cy="52958"/>
              </a:xfrm>
              <a:custGeom>
                <a:avLst/>
                <a:gdLst/>
                <a:ahLst/>
                <a:cxnLst/>
                <a:rect l="l" t="t" r="r" b="b"/>
                <a:pathLst>
                  <a:path w="59340" h="52958" extrusionOk="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9"/>
              <p:cNvSpPr/>
              <p:nvPr/>
            </p:nvSpPr>
            <p:spPr>
              <a:xfrm>
                <a:off x="3198039" y="3629722"/>
                <a:ext cx="60483" cy="56197"/>
              </a:xfrm>
              <a:custGeom>
                <a:avLst/>
                <a:gdLst/>
                <a:ahLst/>
                <a:cxnLst/>
                <a:rect l="l" t="t" r="r" b="b"/>
                <a:pathLst>
                  <a:path w="60483" h="56197" extrusionOk="0">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9"/>
              <p:cNvSpPr/>
              <p:nvPr/>
            </p:nvSpPr>
            <p:spPr>
              <a:xfrm>
                <a:off x="3218423" y="3663917"/>
                <a:ext cx="63722" cy="65627"/>
              </a:xfrm>
              <a:custGeom>
                <a:avLst/>
                <a:gdLst/>
                <a:ahLst/>
                <a:cxnLst/>
                <a:rect l="l" t="t" r="r" b="b"/>
                <a:pathLst>
                  <a:path w="63722" h="65627" extrusionOk="0">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9"/>
              <p:cNvSpPr/>
              <p:nvPr/>
            </p:nvSpPr>
            <p:spPr>
              <a:xfrm>
                <a:off x="3248522" y="3702302"/>
                <a:ext cx="35529" cy="51339"/>
              </a:xfrm>
              <a:custGeom>
                <a:avLst/>
                <a:gdLst/>
                <a:ahLst/>
                <a:cxnLst/>
                <a:rect l="l" t="t" r="r" b="b"/>
                <a:pathLst>
                  <a:path w="35529" h="51339" extrusionOk="0">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9"/>
              <p:cNvSpPr/>
              <p:nvPr/>
            </p:nvSpPr>
            <p:spPr>
              <a:xfrm>
                <a:off x="3291943" y="3711065"/>
                <a:ext cx="10524" cy="54102"/>
              </a:xfrm>
              <a:custGeom>
                <a:avLst/>
                <a:gdLst/>
                <a:ahLst/>
                <a:cxnLst/>
                <a:rect l="l" t="t" r="r" b="b"/>
                <a:pathLst>
                  <a:path w="10524" h="54102" extrusionOk="0">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9"/>
              <p:cNvSpPr/>
              <p:nvPr/>
            </p:nvSpPr>
            <p:spPr>
              <a:xfrm>
                <a:off x="3279097" y="3688681"/>
                <a:ext cx="11163" cy="86011"/>
              </a:xfrm>
              <a:custGeom>
                <a:avLst/>
                <a:gdLst/>
                <a:ahLst/>
                <a:cxnLst/>
                <a:rect l="l" t="t" r="r" b="b"/>
                <a:pathLst>
                  <a:path w="11163" h="86011" extrusionOk="0">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9"/>
              <p:cNvSpPr/>
              <p:nvPr/>
            </p:nvSpPr>
            <p:spPr>
              <a:xfrm>
                <a:off x="3283566" y="3720686"/>
                <a:ext cx="11064" cy="53340"/>
              </a:xfrm>
              <a:custGeom>
                <a:avLst/>
                <a:gdLst/>
                <a:ahLst/>
                <a:cxnLst/>
                <a:rect l="l" t="t" r="r" b="b"/>
                <a:pathLst>
                  <a:path w="11064" h="53340" extrusionOk="0">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9"/>
              <p:cNvSpPr/>
              <p:nvPr/>
            </p:nvSpPr>
            <p:spPr>
              <a:xfrm>
                <a:off x="3275763" y="3680490"/>
                <a:ext cx="9143" cy="64293"/>
              </a:xfrm>
              <a:custGeom>
                <a:avLst/>
                <a:gdLst/>
                <a:ahLst/>
                <a:cxnLst/>
                <a:rect l="l" t="t" r="r" b="b"/>
                <a:pathLst>
                  <a:path w="9143" h="64293" extrusionOk="0">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9"/>
              <p:cNvSpPr/>
              <p:nvPr/>
            </p:nvSpPr>
            <p:spPr>
              <a:xfrm>
                <a:off x="3257577" y="3644104"/>
                <a:ext cx="10654" cy="55435"/>
              </a:xfrm>
              <a:custGeom>
                <a:avLst/>
                <a:gdLst/>
                <a:ahLst/>
                <a:cxnLst/>
                <a:rect l="l" t="t" r="r" b="b"/>
                <a:pathLst>
                  <a:path w="10654" h="55435" extrusionOk="0">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9"/>
              <p:cNvSpPr/>
              <p:nvPr/>
            </p:nvSpPr>
            <p:spPr>
              <a:xfrm>
                <a:off x="3240616" y="3620197"/>
                <a:ext cx="15476" cy="71342"/>
              </a:xfrm>
              <a:custGeom>
                <a:avLst/>
                <a:gdLst/>
                <a:ahLst/>
                <a:cxnLst/>
                <a:rect l="l" t="t" r="r" b="b"/>
                <a:pathLst>
                  <a:path w="15476" h="71342" extrusionOk="0">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9"/>
              <p:cNvSpPr/>
              <p:nvPr/>
            </p:nvSpPr>
            <p:spPr>
              <a:xfrm>
                <a:off x="3182514" y="3612101"/>
                <a:ext cx="59150" cy="36290"/>
              </a:xfrm>
              <a:custGeom>
                <a:avLst/>
                <a:gdLst/>
                <a:ahLst/>
                <a:cxnLst/>
                <a:rect l="l" t="t" r="r" b="b"/>
                <a:pathLst>
                  <a:path w="59150" h="36290" extrusionOk="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9"/>
              <p:cNvSpPr/>
              <p:nvPr/>
            </p:nvSpPr>
            <p:spPr>
              <a:xfrm>
                <a:off x="3150319" y="3561618"/>
                <a:ext cx="70104" cy="60960"/>
              </a:xfrm>
              <a:custGeom>
                <a:avLst/>
                <a:gdLst/>
                <a:ahLst/>
                <a:cxnLst/>
                <a:rect l="l" t="t" r="r" b="b"/>
                <a:pathLst>
                  <a:path w="70104" h="60960" extrusionOk="0">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9"/>
              <p:cNvSpPr/>
              <p:nvPr/>
            </p:nvSpPr>
            <p:spPr>
              <a:xfrm>
                <a:off x="3227567" y="3644486"/>
                <a:ext cx="30765" cy="30765"/>
              </a:xfrm>
              <a:custGeom>
                <a:avLst/>
                <a:gdLst/>
                <a:ahLst/>
                <a:cxnLst/>
                <a:rect l="l" t="t" r="r" b="b"/>
                <a:pathLst>
                  <a:path w="30765" h="30765" extrusionOk="0">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9"/>
              <p:cNvSpPr/>
              <p:nvPr/>
            </p:nvSpPr>
            <p:spPr>
              <a:xfrm>
                <a:off x="3283764" y="3588078"/>
                <a:ext cx="168497" cy="162420"/>
              </a:xfrm>
              <a:custGeom>
                <a:avLst/>
                <a:gdLst/>
                <a:ahLst/>
                <a:cxnLst/>
                <a:rect l="l" t="t" r="r" b="b"/>
                <a:pathLst>
                  <a:path w="168497" h="162420" extrusionOk="0">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9"/>
              <p:cNvSpPr/>
              <p:nvPr/>
            </p:nvSpPr>
            <p:spPr>
              <a:xfrm>
                <a:off x="3351297" y="3613411"/>
                <a:ext cx="32670" cy="12977"/>
              </a:xfrm>
              <a:custGeom>
                <a:avLst/>
                <a:gdLst/>
                <a:ahLst/>
                <a:cxnLst/>
                <a:rect l="l" t="t" r="r" b="b"/>
                <a:pathLst>
                  <a:path w="32670" h="12977" extrusionOk="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9"/>
              <p:cNvSpPr/>
              <p:nvPr/>
            </p:nvSpPr>
            <p:spPr>
              <a:xfrm>
                <a:off x="3330341" y="3625626"/>
                <a:ext cx="40862" cy="10382"/>
              </a:xfrm>
              <a:custGeom>
                <a:avLst/>
                <a:gdLst/>
                <a:ahLst/>
                <a:cxnLst/>
                <a:rect l="l" t="t" r="r" b="b"/>
                <a:pathLst>
                  <a:path w="40862" h="10382" extrusionOk="0">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9"/>
              <p:cNvSpPr/>
              <p:nvPr/>
            </p:nvSpPr>
            <p:spPr>
              <a:xfrm>
                <a:off x="3326627" y="3638315"/>
                <a:ext cx="40862" cy="10933"/>
              </a:xfrm>
              <a:custGeom>
                <a:avLst/>
                <a:gdLst/>
                <a:ahLst/>
                <a:cxnLst/>
                <a:rect l="l" t="t" r="r" b="b"/>
                <a:pathLst>
                  <a:path w="40862" h="10933" extrusionOk="0">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9"/>
              <p:cNvSpPr/>
              <p:nvPr/>
            </p:nvSpPr>
            <p:spPr>
              <a:xfrm>
                <a:off x="3316149" y="3653443"/>
                <a:ext cx="38290" cy="10663"/>
              </a:xfrm>
              <a:custGeom>
                <a:avLst/>
                <a:gdLst/>
                <a:ahLst/>
                <a:cxnLst/>
                <a:rect l="l" t="t" r="r" b="b"/>
                <a:pathLst>
                  <a:path w="38290" h="10663" extrusionOk="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9"/>
              <p:cNvSpPr/>
              <p:nvPr/>
            </p:nvSpPr>
            <p:spPr>
              <a:xfrm>
                <a:off x="3305386" y="3665593"/>
                <a:ext cx="46767" cy="10515"/>
              </a:xfrm>
              <a:custGeom>
                <a:avLst/>
                <a:gdLst/>
                <a:ahLst/>
                <a:cxnLst/>
                <a:rect l="l" t="t" r="r" b="b"/>
                <a:pathLst>
                  <a:path w="46767" h="10515" extrusionOk="0">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9"/>
              <p:cNvSpPr/>
              <p:nvPr/>
            </p:nvSpPr>
            <p:spPr>
              <a:xfrm>
                <a:off x="3302243" y="3677586"/>
                <a:ext cx="48291" cy="15285"/>
              </a:xfrm>
              <a:custGeom>
                <a:avLst/>
                <a:gdLst/>
                <a:ahLst/>
                <a:cxnLst/>
                <a:rect l="l" t="t" r="r" b="b"/>
                <a:pathLst>
                  <a:path w="48291" h="15285" extrusionOk="0">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9"/>
              <p:cNvSpPr/>
              <p:nvPr/>
            </p:nvSpPr>
            <p:spPr>
              <a:xfrm>
                <a:off x="3301481" y="3688788"/>
                <a:ext cx="42672" cy="13895"/>
              </a:xfrm>
              <a:custGeom>
                <a:avLst/>
                <a:gdLst/>
                <a:ahLst/>
                <a:cxnLst/>
                <a:rect l="l" t="t" r="r" b="b"/>
                <a:pathLst>
                  <a:path w="42672" h="13895" extrusionOk="0">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9"/>
              <p:cNvSpPr/>
              <p:nvPr/>
            </p:nvSpPr>
            <p:spPr>
              <a:xfrm>
                <a:off x="3296718" y="3701629"/>
                <a:ext cx="43814" cy="16960"/>
              </a:xfrm>
              <a:custGeom>
                <a:avLst/>
                <a:gdLst/>
                <a:ahLst/>
                <a:cxnLst/>
                <a:rect l="l" t="t" r="r" b="b"/>
                <a:pathLst>
                  <a:path w="43814" h="16960" extrusionOk="0">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9"/>
              <p:cNvSpPr/>
              <p:nvPr/>
            </p:nvSpPr>
            <p:spPr>
              <a:xfrm>
                <a:off x="3302529" y="3713704"/>
                <a:ext cx="43148" cy="16506"/>
              </a:xfrm>
              <a:custGeom>
                <a:avLst/>
                <a:gdLst/>
                <a:ahLst/>
                <a:cxnLst/>
                <a:rect l="l" t="t" r="r" b="b"/>
                <a:pathLst>
                  <a:path w="43148" h="16506" extrusionOk="0">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9"/>
              <p:cNvSpPr/>
              <p:nvPr/>
            </p:nvSpPr>
            <p:spPr>
              <a:xfrm>
                <a:off x="3333294" y="3592479"/>
                <a:ext cx="31337" cy="35147"/>
              </a:xfrm>
              <a:custGeom>
                <a:avLst/>
                <a:gdLst/>
                <a:ahLst/>
                <a:cxnLst/>
                <a:rect l="l" t="t" r="r" b="b"/>
                <a:pathLst>
                  <a:path w="31337" h="35147" extrusionOk="0">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9"/>
              <p:cNvSpPr/>
              <p:nvPr/>
            </p:nvSpPr>
            <p:spPr>
              <a:xfrm>
                <a:off x="3305291" y="3599528"/>
                <a:ext cx="39909" cy="68580"/>
              </a:xfrm>
              <a:custGeom>
                <a:avLst/>
                <a:gdLst/>
                <a:ahLst/>
                <a:cxnLst/>
                <a:rect l="l" t="t" r="r" b="b"/>
                <a:pathLst>
                  <a:path w="39909" h="68580" extrusionOk="0">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9"/>
              <p:cNvSpPr/>
              <p:nvPr/>
            </p:nvSpPr>
            <p:spPr>
              <a:xfrm>
                <a:off x="3287034" y="3628103"/>
                <a:ext cx="20733" cy="86867"/>
              </a:xfrm>
              <a:custGeom>
                <a:avLst/>
                <a:gdLst/>
                <a:ahLst/>
                <a:cxnLst/>
                <a:rect l="l" t="t" r="r" b="b"/>
                <a:pathLst>
                  <a:path w="20733" h="86867" extrusionOk="0">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9"/>
              <p:cNvSpPr/>
              <p:nvPr/>
            </p:nvSpPr>
            <p:spPr>
              <a:xfrm>
                <a:off x="3278975" y="3663059"/>
                <a:ext cx="9863" cy="67913"/>
              </a:xfrm>
              <a:custGeom>
                <a:avLst/>
                <a:gdLst/>
                <a:ahLst/>
                <a:cxnLst/>
                <a:rect l="l" t="t" r="r" b="b"/>
                <a:pathLst>
                  <a:path w="9863" h="67913" extrusionOk="0">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9"/>
              <p:cNvSpPr/>
              <p:nvPr/>
            </p:nvSpPr>
            <p:spPr>
              <a:xfrm>
                <a:off x="3286137" y="3669631"/>
                <a:ext cx="12962" cy="59817"/>
              </a:xfrm>
              <a:custGeom>
                <a:avLst/>
                <a:gdLst/>
                <a:ahLst/>
                <a:cxnLst/>
                <a:rect l="l" t="t" r="r" b="b"/>
                <a:pathLst>
                  <a:path w="12962" h="59817" extrusionOk="0">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9"/>
              <p:cNvSpPr/>
              <p:nvPr/>
            </p:nvSpPr>
            <p:spPr>
              <a:xfrm>
                <a:off x="3290883" y="3663821"/>
                <a:ext cx="19646" cy="66484"/>
              </a:xfrm>
              <a:custGeom>
                <a:avLst/>
                <a:gdLst/>
                <a:ahLst/>
                <a:cxnLst/>
                <a:rect l="l" t="t" r="r" b="b"/>
                <a:pathLst>
                  <a:path w="19646" h="66484" extrusionOk="0">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9"/>
              <p:cNvSpPr/>
              <p:nvPr/>
            </p:nvSpPr>
            <p:spPr>
              <a:xfrm>
                <a:off x="3280716" y="3534346"/>
                <a:ext cx="222313" cy="155859"/>
              </a:xfrm>
              <a:custGeom>
                <a:avLst/>
                <a:gdLst/>
                <a:ahLst/>
                <a:cxnLst/>
                <a:rect l="l" t="t" r="r" b="b"/>
                <a:pathLst>
                  <a:path w="222313" h="155859" extrusionOk="0">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9"/>
              <p:cNvSpPr/>
              <p:nvPr/>
            </p:nvSpPr>
            <p:spPr>
              <a:xfrm>
                <a:off x="3294718" y="3598766"/>
                <a:ext cx="64674" cy="60197"/>
              </a:xfrm>
              <a:custGeom>
                <a:avLst/>
                <a:gdLst/>
                <a:ahLst/>
                <a:cxnLst/>
                <a:rect l="l" t="t" r="r" b="b"/>
                <a:pathLst>
                  <a:path w="64674" h="60197" extrusionOk="0">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9"/>
              <p:cNvSpPr/>
              <p:nvPr/>
            </p:nvSpPr>
            <p:spPr>
              <a:xfrm>
                <a:off x="3295670" y="3619530"/>
                <a:ext cx="49625" cy="44672"/>
              </a:xfrm>
              <a:custGeom>
                <a:avLst/>
                <a:gdLst/>
                <a:ahLst/>
                <a:cxnLst/>
                <a:rect l="l" t="t" r="r" b="b"/>
                <a:pathLst>
                  <a:path w="49625" h="44672" extrusionOk="0">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9"/>
              <p:cNvSpPr/>
              <p:nvPr/>
            </p:nvSpPr>
            <p:spPr>
              <a:xfrm>
                <a:off x="3309863" y="3546283"/>
                <a:ext cx="64293" cy="81343"/>
              </a:xfrm>
              <a:custGeom>
                <a:avLst/>
                <a:gdLst/>
                <a:ahLst/>
                <a:cxnLst/>
                <a:rect l="l" t="t" r="r" b="b"/>
                <a:pathLst>
                  <a:path w="64293" h="81343" extrusionOk="0">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9"/>
              <p:cNvSpPr/>
              <p:nvPr/>
            </p:nvSpPr>
            <p:spPr>
              <a:xfrm>
                <a:off x="3290622" y="3571524"/>
                <a:ext cx="47434" cy="102774"/>
              </a:xfrm>
              <a:custGeom>
                <a:avLst/>
                <a:gdLst/>
                <a:ahLst/>
                <a:cxnLst/>
                <a:rect l="l" t="t" r="r" b="b"/>
                <a:pathLst>
                  <a:path w="47434" h="102774" extrusionOk="0">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9"/>
              <p:cNvSpPr/>
              <p:nvPr/>
            </p:nvSpPr>
            <p:spPr>
              <a:xfrm>
                <a:off x="3273668" y="3606481"/>
                <a:ext cx="28765" cy="117252"/>
              </a:xfrm>
              <a:custGeom>
                <a:avLst/>
                <a:gdLst/>
                <a:ahLst/>
                <a:cxnLst/>
                <a:rect l="l" t="t" r="r" b="b"/>
                <a:pathLst>
                  <a:path w="28765" h="117252" extrusionOk="0">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9"/>
              <p:cNvSpPr/>
              <p:nvPr/>
            </p:nvSpPr>
            <p:spPr>
              <a:xfrm>
                <a:off x="3302243" y="3713923"/>
                <a:ext cx="352043" cy="62864"/>
              </a:xfrm>
              <a:custGeom>
                <a:avLst/>
                <a:gdLst/>
                <a:ahLst/>
                <a:cxnLst/>
                <a:rect l="l" t="t" r="r" b="b"/>
                <a:pathLst>
                  <a:path w="352043" h="62864" extrusionOk="0">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9"/>
              <p:cNvSpPr/>
              <p:nvPr/>
            </p:nvSpPr>
            <p:spPr>
              <a:xfrm>
                <a:off x="3574753" y="3730306"/>
                <a:ext cx="49149" cy="35623"/>
              </a:xfrm>
              <a:custGeom>
                <a:avLst/>
                <a:gdLst/>
                <a:ahLst/>
                <a:cxnLst/>
                <a:rect l="l" t="t" r="r" b="b"/>
                <a:pathLst>
                  <a:path w="49149" h="35623" extrusionOk="0">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9"/>
              <p:cNvSpPr/>
              <p:nvPr/>
            </p:nvSpPr>
            <p:spPr>
              <a:xfrm>
                <a:off x="3513507" y="3720971"/>
                <a:ext cx="76866" cy="40481"/>
              </a:xfrm>
              <a:custGeom>
                <a:avLst/>
                <a:gdLst/>
                <a:ahLst/>
                <a:cxnLst/>
                <a:rect l="l" t="t" r="r" b="b"/>
                <a:pathLst>
                  <a:path w="76866" h="40481" extrusionOk="0">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9"/>
              <p:cNvSpPr/>
              <p:nvPr/>
            </p:nvSpPr>
            <p:spPr>
              <a:xfrm>
                <a:off x="3477789" y="3722210"/>
                <a:ext cx="64198" cy="28479"/>
              </a:xfrm>
              <a:custGeom>
                <a:avLst/>
                <a:gdLst/>
                <a:ahLst/>
                <a:cxnLst/>
                <a:rect l="l" t="t" r="r" b="b"/>
                <a:pathLst>
                  <a:path w="64198" h="28479" extrusionOk="0">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9"/>
              <p:cNvSpPr/>
              <p:nvPr/>
            </p:nvSpPr>
            <p:spPr>
              <a:xfrm>
                <a:off x="3418448" y="3720906"/>
                <a:ext cx="91439" cy="23782"/>
              </a:xfrm>
              <a:custGeom>
                <a:avLst/>
                <a:gdLst/>
                <a:ahLst/>
                <a:cxnLst/>
                <a:rect l="l" t="t" r="r" b="b"/>
                <a:pathLst>
                  <a:path w="91439" h="23782" extrusionOk="0">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9"/>
              <p:cNvSpPr/>
              <p:nvPr/>
            </p:nvSpPr>
            <p:spPr>
              <a:xfrm>
                <a:off x="3391683" y="3728805"/>
                <a:ext cx="81629" cy="17692"/>
              </a:xfrm>
              <a:custGeom>
                <a:avLst/>
                <a:gdLst/>
                <a:ahLst/>
                <a:cxnLst/>
                <a:rect l="l" t="t" r="r" b="b"/>
                <a:pathLst>
                  <a:path w="81629" h="17692" extrusionOk="0">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9"/>
              <p:cNvSpPr/>
              <p:nvPr/>
            </p:nvSpPr>
            <p:spPr>
              <a:xfrm>
                <a:off x="3342057" y="3739545"/>
                <a:ext cx="88201" cy="15620"/>
              </a:xfrm>
              <a:custGeom>
                <a:avLst/>
                <a:gdLst/>
                <a:ahLst/>
                <a:cxnLst/>
                <a:rect l="l" t="t" r="r" b="b"/>
                <a:pathLst>
                  <a:path w="88201" h="15620" extrusionOk="0">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9"/>
              <p:cNvSpPr/>
              <p:nvPr/>
            </p:nvSpPr>
            <p:spPr>
              <a:xfrm>
                <a:off x="3306815" y="3747927"/>
                <a:ext cx="98297" cy="14382"/>
              </a:xfrm>
              <a:custGeom>
                <a:avLst/>
                <a:gdLst/>
                <a:ahLst/>
                <a:cxnLst/>
                <a:rect l="l" t="t" r="r" b="b"/>
                <a:pathLst>
                  <a:path w="98297" h="14382" extrusionOk="0">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9"/>
              <p:cNvSpPr/>
              <p:nvPr/>
            </p:nvSpPr>
            <p:spPr>
              <a:xfrm>
                <a:off x="3293861" y="3759224"/>
                <a:ext cx="91249" cy="10361"/>
              </a:xfrm>
              <a:custGeom>
                <a:avLst/>
                <a:gdLst/>
                <a:ahLst/>
                <a:cxnLst/>
                <a:rect l="l" t="t" r="r" b="b"/>
                <a:pathLst>
                  <a:path w="91249" h="10361" extrusionOk="0">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9"/>
              <p:cNvSpPr/>
              <p:nvPr/>
            </p:nvSpPr>
            <p:spPr>
              <a:xfrm>
                <a:off x="3527318" y="3714029"/>
                <a:ext cx="62865" cy="9061"/>
              </a:xfrm>
              <a:custGeom>
                <a:avLst/>
                <a:gdLst/>
                <a:ahLst/>
                <a:cxnLst/>
                <a:rect l="l" t="t" r="r" b="b"/>
                <a:pathLst>
                  <a:path w="62865" h="9061" extrusionOk="0">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9"/>
              <p:cNvSpPr/>
              <p:nvPr/>
            </p:nvSpPr>
            <p:spPr>
              <a:xfrm>
                <a:off x="3408542" y="3707428"/>
                <a:ext cx="124682" cy="23259"/>
              </a:xfrm>
              <a:custGeom>
                <a:avLst/>
                <a:gdLst/>
                <a:ahLst/>
                <a:cxnLst/>
                <a:rect l="l" t="t" r="r" b="b"/>
                <a:pathLst>
                  <a:path w="124682" h="23259" extrusionOk="0">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9"/>
              <p:cNvSpPr/>
              <p:nvPr/>
            </p:nvSpPr>
            <p:spPr>
              <a:xfrm>
                <a:off x="3300433" y="3692605"/>
                <a:ext cx="207454" cy="66465"/>
              </a:xfrm>
              <a:custGeom>
                <a:avLst/>
                <a:gdLst/>
                <a:ahLst/>
                <a:cxnLst/>
                <a:rect l="l" t="t" r="r" b="b"/>
                <a:pathLst>
                  <a:path w="207454" h="66465" extrusionOk="0">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9"/>
              <p:cNvSpPr/>
              <p:nvPr/>
            </p:nvSpPr>
            <p:spPr>
              <a:xfrm>
                <a:off x="3401779" y="3698778"/>
                <a:ext cx="80390" cy="9620"/>
              </a:xfrm>
              <a:custGeom>
                <a:avLst/>
                <a:gdLst/>
                <a:ahLst/>
                <a:cxnLst/>
                <a:rect l="l" t="t" r="r" b="b"/>
                <a:pathLst>
                  <a:path w="80390" h="9620" extrusionOk="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9"/>
              <p:cNvSpPr/>
              <p:nvPr/>
            </p:nvSpPr>
            <p:spPr>
              <a:xfrm>
                <a:off x="3336152" y="3712653"/>
                <a:ext cx="115347" cy="20034"/>
              </a:xfrm>
              <a:custGeom>
                <a:avLst/>
                <a:gdLst/>
                <a:ahLst/>
                <a:cxnLst/>
                <a:rect l="l" t="t" r="r" b="b"/>
                <a:pathLst>
                  <a:path w="115347" h="20034" extrusionOk="0">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9"/>
              <p:cNvSpPr/>
              <p:nvPr/>
            </p:nvSpPr>
            <p:spPr>
              <a:xfrm>
                <a:off x="3270429" y="3732592"/>
                <a:ext cx="96393" cy="37242"/>
              </a:xfrm>
              <a:custGeom>
                <a:avLst/>
                <a:gdLst/>
                <a:ahLst/>
                <a:cxnLst/>
                <a:rect l="l" t="t" r="r" b="b"/>
                <a:pathLst>
                  <a:path w="96393" h="37242" extrusionOk="0">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9"/>
              <p:cNvSpPr/>
              <p:nvPr/>
            </p:nvSpPr>
            <p:spPr>
              <a:xfrm>
                <a:off x="3285098" y="3681824"/>
                <a:ext cx="161163" cy="82676"/>
              </a:xfrm>
              <a:custGeom>
                <a:avLst/>
                <a:gdLst/>
                <a:ahLst/>
                <a:cxnLst/>
                <a:rect l="l" t="t" r="r" b="b"/>
                <a:pathLst>
                  <a:path w="161163" h="82676" extrusionOk="0">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9"/>
              <p:cNvSpPr/>
              <p:nvPr/>
            </p:nvSpPr>
            <p:spPr>
              <a:xfrm>
                <a:off x="3276620" y="3704493"/>
                <a:ext cx="90582" cy="61531"/>
              </a:xfrm>
              <a:custGeom>
                <a:avLst/>
                <a:gdLst/>
                <a:ahLst/>
                <a:cxnLst/>
                <a:rect l="l" t="t" r="r" b="b"/>
                <a:pathLst>
                  <a:path w="90582" h="61531" extrusionOk="0">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9"/>
              <p:cNvSpPr/>
              <p:nvPr/>
            </p:nvSpPr>
            <p:spPr>
              <a:xfrm>
                <a:off x="3267667" y="3724400"/>
                <a:ext cx="57721" cy="43053"/>
              </a:xfrm>
              <a:custGeom>
                <a:avLst/>
                <a:gdLst/>
                <a:ahLst/>
                <a:cxnLst/>
                <a:rect l="l" t="t" r="r" b="b"/>
                <a:pathLst>
                  <a:path w="57721" h="43053" extrusionOk="0">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9"/>
              <p:cNvSpPr/>
              <p:nvPr/>
            </p:nvSpPr>
            <p:spPr>
              <a:xfrm>
                <a:off x="3282526" y="3763262"/>
                <a:ext cx="150495" cy="397573"/>
              </a:xfrm>
              <a:custGeom>
                <a:avLst/>
                <a:gdLst/>
                <a:ahLst/>
                <a:cxnLst/>
                <a:rect l="l" t="t" r="r" b="b"/>
                <a:pathLst>
                  <a:path w="150495" h="397573" extrusionOk="0">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9"/>
              <p:cNvSpPr/>
              <p:nvPr/>
            </p:nvSpPr>
            <p:spPr>
              <a:xfrm>
                <a:off x="3411304" y="4077016"/>
                <a:ext cx="9998" cy="70866"/>
              </a:xfrm>
              <a:custGeom>
                <a:avLst/>
                <a:gdLst/>
                <a:ahLst/>
                <a:cxnLst/>
                <a:rect l="l" t="t" r="r" b="b"/>
                <a:pathLst>
                  <a:path w="9998" h="70866" extrusionOk="0">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9"/>
              <p:cNvSpPr/>
              <p:nvPr/>
            </p:nvSpPr>
            <p:spPr>
              <a:xfrm>
                <a:off x="3399398" y="4036725"/>
                <a:ext cx="11635" cy="97155"/>
              </a:xfrm>
              <a:custGeom>
                <a:avLst/>
                <a:gdLst/>
                <a:ahLst/>
                <a:cxnLst/>
                <a:rect l="l" t="t" r="r" b="b"/>
                <a:pathLst>
                  <a:path w="11635" h="97155" extrusionOk="0">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9"/>
              <p:cNvSpPr/>
              <p:nvPr/>
            </p:nvSpPr>
            <p:spPr>
              <a:xfrm>
                <a:off x="3384539" y="3983576"/>
                <a:ext cx="11429" cy="114585"/>
              </a:xfrm>
              <a:custGeom>
                <a:avLst/>
                <a:gdLst/>
                <a:ahLst/>
                <a:cxnLst/>
                <a:rect l="l" t="t" r="r" b="b"/>
                <a:pathLst>
                  <a:path w="11429" h="114585" extrusionOk="0">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9"/>
              <p:cNvSpPr/>
              <p:nvPr/>
            </p:nvSpPr>
            <p:spPr>
              <a:xfrm>
                <a:off x="3363965" y="3966716"/>
                <a:ext cx="12778" cy="109347"/>
              </a:xfrm>
              <a:custGeom>
                <a:avLst/>
                <a:gdLst/>
                <a:ahLst/>
                <a:cxnLst/>
                <a:rect l="l" t="t" r="r" b="b"/>
                <a:pathLst>
                  <a:path w="12778" h="109347" extrusionOk="0">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9"/>
              <p:cNvSpPr/>
              <p:nvPr/>
            </p:nvSpPr>
            <p:spPr>
              <a:xfrm>
                <a:off x="3355583" y="3901565"/>
                <a:ext cx="13716" cy="140303"/>
              </a:xfrm>
              <a:custGeom>
                <a:avLst/>
                <a:gdLst/>
                <a:ahLst/>
                <a:cxnLst/>
                <a:rect l="l" t="t" r="r" b="b"/>
                <a:pathLst>
                  <a:path w="13716" h="140303" extrusionOk="0">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9"/>
              <p:cNvSpPr/>
              <p:nvPr/>
            </p:nvSpPr>
            <p:spPr>
              <a:xfrm>
                <a:off x="3337485" y="3910614"/>
                <a:ext cx="17073" cy="106965"/>
              </a:xfrm>
              <a:custGeom>
                <a:avLst/>
                <a:gdLst/>
                <a:ahLst/>
                <a:cxnLst/>
                <a:rect l="l" t="t" r="r" b="b"/>
                <a:pathLst>
                  <a:path w="17073" h="106965" extrusionOk="0">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9"/>
              <p:cNvSpPr/>
              <p:nvPr/>
            </p:nvSpPr>
            <p:spPr>
              <a:xfrm>
                <a:off x="3321579" y="3853559"/>
                <a:ext cx="16658" cy="126968"/>
              </a:xfrm>
              <a:custGeom>
                <a:avLst/>
                <a:gdLst/>
                <a:ahLst/>
                <a:cxnLst/>
                <a:rect l="l" t="t" r="r" b="b"/>
                <a:pathLst>
                  <a:path w="16658" h="126968" extrusionOk="0">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9"/>
              <p:cNvSpPr/>
              <p:nvPr/>
            </p:nvSpPr>
            <p:spPr>
              <a:xfrm>
                <a:off x="3312816" y="3836891"/>
                <a:ext cx="11810" cy="124205"/>
              </a:xfrm>
              <a:custGeom>
                <a:avLst/>
                <a:gdLst/>
                <a:ahLst/>
                <a:cxnLst/>
                <a:rect l="l" t="t" r="r" b="b"/>
                <a:pathLst>
                  <a:path w="11810" h="124205" extrusionOk="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9"/>
              <p:cNvSpPr/>
              <p:nvPr/>
            </p:nvSpPr>
            <p:spPr>
              <a:xfrm>
                <a:off x="3311196" y="3834700"/>
                <a:ext cx="8672" cy="67817"/>
              </a:xfrm>
              <a:custGeom>
                <a:avLst/>
                <a:gdLst/>
                <a:ahLst/>
                <a:cxnLst/>
                <a:rect l="l" t="t" r="r" b="b"/>
                <a:pathLst>
                  <a:path w="8672" h="67817" extrusionOk="0">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9"/>
              <p:cNvSpPr/>
              <p:nvPr/>
            </p:nvSpPr>
            <p:spPr>
              <a:xfrm>
                <a:off x="3301481" y="3811363"/>
                <a:ext cx="8572" cy="101346"/>
              </a:xfrm>
              <a:custGeom>
                <a:avLst/>
                <a:gdLst/>
                <a:ahLst/>
                <a:cxnLst/>
                <a:rect l="l" t="t" r="r" b="b"/>
                <a:pathLst>
                  <a:path w="8572" h="101346" extrusionOk="0">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9"/>
              <p:cNvSpPr/>
              <p:nvPr/>
            </p:nvSpPr>
            <p:spPr>
              <a:xfrm>
                <a:off x="3291003" y="3796695"/>
                <a:ext cx="18129" cy="94868"/>
              </a:xfrm>
              <a:custGeom>
                <a:avLst/>
                <a:gdLst/>
                <a:ahLst/>
                <a:cxnLst/>
                <a:rect l="l" t="t" r="r" b="b"/>
                <a:pathLst>
                  <a:path w="18129" h="94868" extrusionOk="0">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9"/>
              <p:cNvSpPr/>
              <p:nvPr/>
            </p:nvSpPr>
            <p:spPr>
              <a:xfrm>
                <a:off x="3305905" y="3867561"/>
                <a:ext cx="9439" cy="76580"/>
              </a:xfrm>
              <a:custGeom>
                <a:avLst/>
                <a:gdLst/>
                <a:ahLst/>
                <a:cxnLst/>
                <a:rect l="l" t="t" r="r" b="b"/>
                <a:pathLst>
                  <a:path w="9439" h="76580" extrusionOk="0">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9"/>
              <p:cNvSpPr/>
              <p:nvPr/>
            </p:nvSpPr>
            <p:spPr>
              <a:xfrm>
                <a:off x="3284145" y="3794504"/>
                <a:ext cx="13640" cy="97821"/>
              </a:xfrm>
              <a:custGeom>
                <a:avLst/>
                <a:gdLst/>
                <a:ahLst/>
                <a:cxnLst/>
                <a:rect l="l" t="t" r="r" b="b"/>
                <a:pathLst>
                  <a:path w="13640" h="97821" extrusionOk="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9"/>
              <p:cNvSpPr/>
              <p:nvPr/>
            </p:nvSpPr>
            <p:spPr>
              <a:xfrm>
                <a:off x="3276144" y="3773740"/>
                <a:ext cx="14980" cy="97250"/>
              </a:xfrm>
              <a:custGeom>
                <a:avLst/>
                <a:gdLst/>
                <a:ahLst/>
                <a:cxnLst/>
                <a:rect l="l" t="t" r="r" b="b"/>
                <a:pathLst>
                  <a:path w="14980" h="97250" extrusionOk="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9"/>
              <p:cNvSpPr/>
              <p:nvPr/>
            </p:nvSpPr>
            <p:spPr>
              <a:xfrm>
                <a:off x="3272334" y="3773835"/>
                <a:ext cx="10977" cy="57912"/>
              </a:xfrm>
              <a:custGeom>
                <a:avLst/>
                <a:gdLst/>
                <a:ahLst/>
                <a:cxnLst/>
                <a:rect l="l" t="t" r="r" b="b"/>
                <a:pathLst>
                  <a:path w="10977" h="57912" extrusionOk="0">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9"/>
              <p:cNvSpPr/>
              <p:nvPr/>
            </p:nvSpPr>
            <p:spPr>
              <a:xfrm>
                <a:off x="3405875" y="4052536"/>
                <a:ext cx="34861" cy="72008"/>
              </a:xfrm>
              <a:custGeom>
                <a:avLst/>
                <a:gdLst/>
                <a:ahLst/>
                <a:cxnLst/>
                <a:rect l="l" t="t" r="r" b="b"/>
                <a:pathLst>
                  <a:path w="34861" h="72008" extrusionOk="0">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9"/>
              <p:cNvSpPr/>
              <p:nvPr/>
            </p:nvSpPr>
            <p:spPr>
              <a:xfrm>
                <a:off x="3386349" y="3997672"/>
                <a:ext cx="52768" cy="95821"/>
              </a:xfrm>
              <a:custGeom>
                <a:avLst/>
                <a:gdLst/>
                <a:ahLst/>
                <a:cxnLst/>
                <a:rect l="l" t="t" r="r" b="b"/>
                <a:pathLst>
                  <a:path w="52768" h="95821" extrusionOk="0">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9"/>
              <p:cNvSpPr/>
              <p:nvPr/>
            </p:nvSpPr>
            <p:spPr>
              <a:xfrm>
                <a:off x="3366346" y="3928902"/>
                <a:ext cx="67437" cy="131730"/>
              </a:xfrm>
              <a:custGeom>
                <a:avLst/>
                <a:gdLst/>
                <a:ahLst/>
                <a:cxnLst/>
                <a:rect l="l" t="t" r="r" b="b"/>
                <a:pathLst>
                  <a:path w="67437" h="131730" extrusionOk="0">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9"/>
              <p:cNvSpPr/>
              <p:nvPr/>
            </p:nvSpPr>
            <p:spPr>
              <a:xfrm>
                <a:off x="3344343" y="3872895"/>
                <a:ext cx="66293" cy="135254"/>
              </a:xfrm>
              <a:custGeom>
                <a:avLst/>
                <a:gdLst/>
                <a:ahLst/>
                <a:cxnLst/>
                <a:rect l="l" t="t" r="r" b="b"/>
                <a:pathLst>
                  <a:path w="66293" h="135254" extrusionOk="0">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9"/>
              <p:cNvSpPr/>
              <p:nvPr/>
            </p:nvSpPr>
            <p:spPr>
              <a:xfrm>
                <a:off x="3330913" y="3831271"/>
                <a:ext cx="70580" cy="146113"/>
              </a:xfrm>
              <a:custGeom>
                <a:avLst/>
                <a:gdLst/>
                <a:ahLst/>
                <a:cxnLst/>
                <a:rect l="l" t="t" r="r" b="b"/>
                <a:pathLst>
                  <a:path w="70580" h="146113" extrusionOk="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9"/>
              <p:cNvSpPr/>
              <p:nvPr/>
            </p:nvSpPr>
            <p:spPr>
              <a:xfrm>
                <a:off x="3330341" y="3811935"/>
                <a:ext cx="53530" cy="104965"/>
              </a:xfrm>
              <a:custGeom>
                <a:avLst/>
                <a:gdLst/>
                <a:ahLst/>
                <a:cxnLst/>
                <a:rect l="l" t="t" r="r" b="b"/>
                <a:pathLst>
                  <a:path w="53530" h="104965" extrusionOk="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9"/>
              <p:cNvSpPr/>
              <p:nvPr/>
            </p:nvSpPr>
            <p:spPr>
              <a:xfrm>
                <a:off x="3358059" y="3813269"/>
                <a:ext cx="161067" cy="174783"/>
              </a:xfrm>
              <a:custGeom>
                <a:avLst/>
                <a:gdLst/>
                <a:ahLst/>
                <a:cxnLst/>
                <a:rect l="l" t="t" r="r" b="b"/>
                <a:pathLst>
                  <a:path w="161067" h="174783" extrusionOk="0">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9"/>
              <p:cNvSpPr/>
              <p:nvPr/>
            </p:nvSpPr>
            <p:spPr>
              <a:xfrm>
                <a:off x="3465120" y="3916424"/>
                <a:ext cx="30173" cy="58197"/>
              </a:xfrm>
              <a:custGeom>
                <a:avLst/>
                <a:gdLst/>
                <a:ahLst/>
                <a:cxnLst/>
                <a:rect l="l" t="t" r="r" b="b"/>
                <a:pathLst>
                  <a:path w="30173" h="58197" extrusionOk="0">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9"/>
              <p:cNvSpPr/>
              <p:nvPr/>
            </p:nvSpPr>
            <p:spPr>
              <a:xfrm>
                <a:off x="3436831" y="3882039"/>
                <a:ext cx="42386" cy="81057"/>
              </a:xfrm>
              <a:custGeom>
                <a:avLst/>
                <a:gdLst/>
                <a:ahLst/>
                <a:cxnLst/>
                <a:rect l="l" t="t" r="r" b="b"/>
                <a:pathLst>
                  <a:path w="42386" h="81057" extrusionOk="0">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9"/>
              <p:cNvSpPr/>
              <p:nvPr/>
            </p:nvSpPr>
            <p:spPr>
              <a:xfrm>
                <a:off x="3409875" y="3858798"/>
                <a:ext cx="47434" cy="82581"/>
              </a:xfrm>
              <a:custGeom>
                <a:avLst/>
                <a:gdLst/>
                <a:ahLst/>
                <a:cxnLst/>
                <a:rect l="l" t="t" r="r" b="b"/>
                <a:pathLst>
                  <a:path w="47434" h="82581" extrusionOk="0">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9"/>
              <p:cNvSpPr/>
              <p:nvPr/>
            </p:nvSpPr>
            <p:spPr>
              <a:xfrm>
                <a:off x="3382824" y="3830223"/>
                <a:ext cx="52482" cy="87630"/>
              </a:xfrm>
              <a:custGeom>
                <a:avLst/>
                <a:gdLst/>
                <a:ahLst/>
                <a:cxnLst/>
                <a:rect l="l" t="t" r="r" b="b"/>
                <a:pathLst>
                  <a:path w="52482" h="87630" extrusionOk="0">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9"/>
              <p:cNvSpPr/>
              <p:nvPr/>
            </p:nvSpPr>
            <p:spPr>
              <a:xfrm>
                <a:off x="3359393" y="3805553"/>
                <a:ext cx="62102" cy="109537"/>
              </a:xfrm>
              <a:custGeom>
                <a:avLst/>
                <a:gdLst/>
                <a:ahLst/>
                <a:cxnLst/>
                <a:rect l="l" t="t" r="r" b="b"/>
                <a:pathLst>
                  <a:path w="62102" h="109537" extrusionOk="0">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9"/>
              <p:cNvSpPr/>
              <p:nvPr/>
            </p:nvSpPr>
            <p:spPr>
              <a:xfrm>
                <a:off x="3339581" y="3796219"/>
                <a:ext cx="62007" cy="103536"/>
              </a:xfrm>
              <a:custGeom>
                <a:avLst/>
                <a:gdLst/>
                <a:ahLst/>
                <a:cxnLst/>
                <a:rect l="l" t="t" r="r" b="b"/>
                <a:pathLst>
                  <a:path w="62007" h="103536" extrusionOk="0">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9"/>
              <p:cNvSpPr/>
              <p:nvPr/>
            </p:nvSpPr>
            <p:spPr>
              <a:xfrm>
                <a:off x="3303386" y="3777740"/>
                <a:ext cx="77724" cy="107156"/>
              </a:xfrm>
              <a:custGeom>
                <a:avLst/>
                <a:gdLst/>
                <a:ahLst/>
                <a:cxnLst/>
                <a:rect l="l" t="t" r="r" b="b"/>
                <a:pathLst>
                  <a:path w="77724" h="107156" extrusionOk="0">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9"/>
              <p:cNvSpPr/>
              <p:nvPr/>
            </p:nvSpPr>
            <p:spPr>
              <a:xfrm>
                <a:off x="3293861" y="3776026"/>
                <a:ext cx="68770" cy="79533"/>
              </a:xfrm>
              <a:custGeom>
                <a:avLst/>
                <a:gdLst/>
                <a:ahLst/>
                <a:cxnLst/>
                <a:rect l="l" t="t" r="r" b="b"/>
                <a:pathLst>
                  <a:path w="68770" h="79533" extrusionOk="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9"/>
              <p:cNvSpPr/>
              <p:nvPr/>
            </p:nvSpPr>
            <p:spPr>
              <a:xfrm>
                <a:off x="3270524" y="3624755"/>
                <a:ext cx="184022" cy="146793"/>
              </a:xfrm>
              <a:custGeom>
                <a:avLst/>
                <a:gdLst/>
                <a:ahLst/>
                <a:cxnLst/>
                <a:rect l="l" t="t" r="r" b="b"/>
                <a:pathLst>
                  <a:path w="184022" h="146793" extrusionOk="0">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9"/>
              <p:cNvSpPr/>
              <p:nvPr/>
            </p:nvSpPr>
            <p:spPr>
              <a:xfrm>
                <a:off x="3375490" y="3634100"/>
                <a:ext cx="72580" cy="14386"/>
              </a:xfrm>
              <a:custGeom>
                <a:avLst/>
                <a:gdLst/>
                <a:ahLst/>
                <a:cxnLst/>
                <a:rect l="l" t="t" r="r" b="b"/>
                <a:pathLst>
                  <a:path w="72580" h="14386" extrusionOk="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9"/>
              <p:cNvSpPr/>
              <p:nvPr/>
            </p:nvSpPr>
            <p:spPr>
              <a:xfrm>
                <a:off x="3338438" y="3651058"/>
                <a:ext cx="84105" cy="21812"/>
              </a:xfrm>
              <a:custGeom>
                <a:avLst/>
                <a:gdLst/>
                <a:ahLst/>
                <a:cxnLst/>
                <a:rect l="l" t="t" r="r" b="b"/>
                <a:pathLst>
                  <a:path w="84105" h="21812" extrusionOk="0">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9"/>
              <p:cNvSpPr/>
              <p:nvPr/>
            </p:nvSpPr>
            <p:spPr>
              <a:xfrm>
                <a:off x="3297766" y="3670700"/>
                <a:ext cx="99631" cy="32078"/>
              </a:xfrm>
              <a:custGeom>
                <a:avLst/>
                <a:gdLst/>
                <a:ahLst/>
                <a:cxnLst/>
                <a:rect l="l" t="t" r="r" b="b"/>
                <a:pathLst>
                  <a:path w="99631" h="32078" extrusionOk="0">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9"/>
              <p:cNvSpPr/>
              <p:nvPr/>
            </p:nvSpPr>
            <p:spPr>
              <a:xfrm>
                <a:off x="3290432" y="3684688"/>
                <a:ext cx="88677" cy="40855"/>
              </a:xfrm>
              <a:custGeom>
                <a:avLst/>
                <a:gdLst/>
                <a:ahLst/>
                <a:cxnLst/>
                <a:rect l="l" t="t" r="r" b="b"/>
                <a:pathLst>
                  <a:path w="88677" h="40855" extrusionOk="0">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9"/>
              <p:cNvSpPr/>
              <p:nvPr/>
            </p:nvSpPr>
            <p:spPr>
              <a:xfrm>
                <a:off x="3277097" y="3702939"/>
                <a:ext cx="72866" cy="37367"/>
              </a:xfrm>
              <a:custGeom>
                <a:avLst/>
                <a:gdLst/>
                <a:ahLst/>
                <a:cxnLst/>
                <a:rect l="l" t="t" r="r" b="b"/>
                <a:pathLst>
                  <a:path w="72866" h="37367" extrusionOk="0">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9"/>
              <p:cNvSpPr/>
              <p:nvPr/>
            </p:nvSpPr>
            <p:spPr>
              <a:xfrm>
                <a:off x="3301004" y="3622292"/>
                <a:ext cx="104013" cy="87629"/>
              </a:xfrm>
              <a:custGeom>
                <a:avLst/>
                <a:gdLst/>
                <a:ahLst/>
                <a:cxnLst/>
                <a:rect l="l" t="t" r="r" b="b"/>
                <a:pathLst>
                  <a:path w="104013" h="87629" extrusionOk="0">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9"/>
              <p:cNvSpPr/>
              <p:nvPr/>
            </p:nvSpPr>
            <p:spPr>
              <a:xfrm>
                <a:off x="3333199" y="3620822"/>
                <a:ext cx="38671" cy="8889"/>
              </a:xfrm>
              <a:custGeom>
                <a:avLst/>
                <a:gdLst/>
                <a:ahLst/>
                <a:cxnLst/>
                <a:rect l="l" t="t" r="r" b="b"/>
                <a:pathLst>
                  <a:path w="38671" h="8889" extrusionOk="0">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9"/>
              <p:cNvSpPr/>
              <p:nvPr/>
            </p:nvSpPr>
            <p:spPr>
              <a:xfrm>
                <a:off x="3316435" y="3626102"/>
                <a:ext cx="55530" cy="18764"/>
              </a:xfrm>
              <a:custGeom>
                <a:avLst/>
                <a:gdLst/>
                <a:ahLst/>
                <a:cxnLst/>
                <a:rect l="l" t="t" r="r" b="b"/>
                <a:pathLst>
                  <a:path w="55530" h="18764" extrusionOk="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9"/>
              <p:cNvSpPr/>
              <p:nvPr/>
            </p:nvSpPr>
            <p:spPr>
              <a:xfrm>
                <a:off x="3301671" y="3642676"/>
                <a:ext cx="60864" cy="22574"/>
              </a:xfrm>
              <a:custGeom>
                <a:avLst/>
                <a:gdLst/>
                <a:ahLst/>
                <a:cxnLst/>
                <a:rect l="l" t="t" r="r" b="b"/>
                <a:pathLst>
                  <a:path w="60864" h="22574" extrusionOk="0">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9"/>
              <p:cNvSpPr/>
              <p:nvPr/>
            </p:nvSpPr>
            <p:spPr>
              <a:xfrm>
                <a:off x="3290622" y="3650983"/>
                <a:ext cx="61722" cy="34936"/>
              </a:xfrm>
              <a:custGeom>
                <a:avLst/>
                <a:gdLst/>
                <a:ahLst/>
                <a:cxnLst/>
                <a:rect l="l" t="t" r="r" b="b"/>
                <a:pathLst>
                  <a:path w="61722" h="34936" extrusionOk="0">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9"/>
              <p:cNvSpPr/>
              <p:nvPr/>
            </p:nvSpPr>
            <p:spPr>
              <a:xfrm>
                <a:off x="3281383" y="3671145"/>
                <a:ext cx="49053" cy="30585"/>
              </a:xfrm>
              <a:custGeom>
                <a:avLst/>
                <a:gdLst/>
                <a:ahLst/>
                <a:cxnLst/>
                <a:rect l="l" t="t" r="r" b="b"/>
                <a:pathLst>
                  <a:path w="49053" h="30585" extrusionOk="0">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9"/>
              <p:cNvSpPr/>
              <p:nvPr/>
            </p:nvSpPr>
            <p:spPr>
              <a:xfrm>
                <a:off x="3287003" y="3654868"/>
                <a:ext cx="24669" cy="40290"/>
              </a:xfrm>
              <a:custGeom>
                <a:avLst/>
                <a:gdLst/>
                <a:ahLst/>
                <a:cxnLst/>
                <a:rect l="l" t="t" r="r" b="b"/>
                <a:pathLst>
                  <a:path w="24669" h="40290" extrusionOk="0">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9"/>
              <p:cNvSpPr/>
              <p:nvPr/>
            </p:nvSpPr>
            <p:spPr>
              <a:xfrm>
                <a:off x="3285479" y="3570857"/>
                <a:ext cx="114871" cy="116300"/>
              </a:xfrm>
              <a:custGeom>
                <a:avLst/>
                <a:gdLst/>
                <a:ahLst/>
                <a:cxnLst/>
                <a:rect l="l" t="t" r="r" b="b"/>
                <a:pathLst>
                  <a:path w="114871" h="116300" extrusionOk="0">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9"/>
              <p:cNvSpPr/>
              <p:nvPr/>
            </p:nvSpPr>
            <p:spPr>
              <a:xfrm>
                <a:off x="3296909" y="3597908"/>
                <a:ext cx="51339" cy="83439"/>
              </a:xfrm>
              <a:custGeom>
                <a:avLst/>
                <a:gdLst/>
                <a:ahLst/>
                <a:cxnLst/>
                <a:rect l="l" t="t" r="r" b="b"/>
                <a:pathLst>
                  <a:path w="51339" h="83439" extrusionOk="0">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9"/>
              <p:cNvSpPr/>
              <p:nvPr/>
            </p:nvSpPr>
            <p:spPr>
              <a:xfrm>
                <a:off x="3195087" y="3574831"/>
                <a:ext cx="46196" cy="92800"/>
              </a:xfrm>
              <a:custGeom>
                <a:avLst/>
                <a:gdLst/>
                <a:ahLst/>
                <a:cxnLst/>
                <a:rect l="l" t="t" r="r" b="b"/>
                <a:pathLst>
                  <a:path w="46196" h="92800" extrusionOk="0">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9"/>
              <p:cNvSpPr/>
              <p:nvPr/>
            </p:nvSpPr>
            <p:spPr>
              <a:xfrm>
                <a:off x="3227376" y="3605147"/>
                <a:ext cx="29337" cy="83915"/>
              </a:xfrm>
              <a:custGeom>
                <a:avLst/>
                <a:gdLst/>
                <a:ahLst/>
                <a:cxnLst/>
                <a:rect l="l" t="t" r="r" b="b"/>
                <a:pathLst>
                  <a:path w="29337" h="83915" extrusionOk="0">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9"/>
              <p:cNvSpPr/>
              <p:nvPr/>
            </p:nvSpPr>
            <p:spPr>
              <a:xfrm>
                <a:off x="3254999" y="3646200"/>
                <a:ext cx="12954" cy="53340"/>
              </a:xfrm>
              <a:custGeom>
                <a:avLst/>
                <a:gdLst/>
                <a:ahLst/>
                <a:cxnLst/>
                <a:rect l="l" t="t" r="r" b="b"/>
                <a:pathLst>
                  <a:path w="12954" h="53340" extrusionOk="0">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9"/>
              <p:cNvSpPr/>
              <p:nvPr/>
            </p:nvSpPr>
            <p:spPr>
              <a:xfrm>
                <a:off x="3152700" y="3752785"/>
                <a:ext cx="71628" cy="16097"/>
              </a:xfrm>
              <a:custGeom>
                <a:avLst/>
                <a:gdLst/>
                <a:ahLst/>
                <a:cxnLst/>
                <a:rect l="l" t="t" r="r" b="b"/>
                <a:pathLst>
                  <a:path w="71628" h="16097" extrusionOk="0">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9"/>
              <p:cNvSpPr/>
              <p:nvPr/>
            </p:nvSpPr>
            <p:spPr>
              <a:xfrm>
                <a:off x="3182704" y="3764024"/>
                <a:ext cx="63531" cy="31813"/>
              </a:xfrm>
              <a:custGeom>
                <a:avLst/>
                <a:gdLst/>
                <a:ahLst/>
                <a:cxnLst/>
                <a:rect l="l" t="t" r="r" b="b"/>
                <a:pathLst>
                  <a:path w="63531" h="31813" extrusionOk="0">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9"/>
              <p:cNvSpPr/>
              <p:nvPr/>
            </p:nvSpPr>
            <p:spPr>
              <a:xfrm>
                <a:off x="3182037" y="3759355"/>
                <a:ext cx="56959" cy="21150"/>
              </a:xfrm>
              <a:custGeom>
                <a:avLst/>
                <a:gdLst/>
                <a:ahLst/>
                <a:cxnLst/>
                <a:rect l="l" t="t" r="r" b="b"/>
                <a:pathLst>
                  <a:path w="56959" h="21150" extrusionOk="0">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9"/>
              <p:cNvSpPr/>
              <p:nvPr/>
            </p:nvSpPr>
            <p:spPr>
              <a:xfrm>
                <a:off x="3199468" y="3784884"/>
                <a:ext cx="35909" cy="22574"/>
              </a:xfrm>
              <a:custGeom>
                <a:avLst/>
                <a:gdLst/>
                <a:ahLst/>
                <a:cxnLst/>
                <a:rect l="l" t="t" r="r" b="b"/>
                <a:pathLst>
                  <a:path w="35909" h="22574" extrusionOk="0">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9"/>
              <p:cNvSpPr/>
              <p:nvPr/>
            </p:nvSpPr>
            <p:spPr>
              <a:xfrm>
                <a:off x="3192324" y="3828985"/>
                <a:ext cx="34289" cy="52863"/>
              </a:xfrm>
              <a:custGeom>
                <a:avLst/>
                <a:gdLst/>
                <a:ahLst/>
                <a:cxnLst/>
                <a:rect l="l" t="t" r="r" b="b"/>
                <a:pathLst>
                  <a:path w="34289" h="52863" extrusionOk="0">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9"/>
              <p:cNvSpPr/>
              <p:nvPr/>
            </p:nvSpPr>
            <p:spPr>
              <a:xfrm>
                <a:off x="3182609" y="3830985"/>
                <a:ext cx="40386" cy="118967"/>
              </a:xfrm>
              <a:custGeom>
                <a:avLst/>
                <a:gdLst/>
                <a:ahLst/>
                <a:cxnLst/>
                <a:rect l="l" t="t" r="r" b="b"/>
                <a:pathLst>
                  <a:path w="40386" h="118967" extrusionOk="0">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9"/>
              <p:cNvSpPr/>
              <p:nvPr/>
            </p:nvSpPr>
            <p:spPr>
              <a:xfrm>
                <a:off x="3216804" y="3789075"/>
                <a:ext cx="46481" cy="92392"/>
              </a:xfrm>
              <a:custGeom>
                <a:avLst/>
                <a:gdLst/>
                <a:ahLst/>
                <a:cxnLst/>
                <a:rect l="l" t="t" r="r" b="b"/>
                <a:pathLst>
                  <a:path w="46481" h="92392" extrusionOk="0">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9"/>
              <p:cNvSpPr/>
              <p:nvPr/>
            </p:nvSpPr>
            <p:spPr>
              <a:xfrm>
                <a:off x="3233377" y="3781169"/>
                <a:ext cx="46482" cy="76961"/>
              </a:xfrm>
              <a:custGeom>
                <a:avLst/>
                <a:gdLst/>
                <a:ahLst/>
                <a:cxnLst/>
                <a:rect l="l" t="t" r="r" b="b"/>
                <a:pathLst>
                  <a:path w="46482" h="76961" extrusionOk="0">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9"/>
              <p:cNvSpPr/>
              <p:nvPr/>
            </p:nvSpPr>
            <p:spPr>
              <a:xfrm>
                <a:off x="3254332" y="3776216"/>
                <a:ext cx="40100" cy="56959"/>
              </a:xfrm>
              <a:custGeom>
                <a:avLst/>
                <a:gdLst/>
                <a:ahLst/>
                <a:cxnLst/>
                <a:rect l="l" t="t" r="r" b="b"/>
                <a:pathLst>
                  <a:path w="40100" h="56959" extrusionOk="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9"/>
              <p:cNvSpPr/>
              <p:nvPr/>
            </p:nvSpPr>
            <p:spPr>
              <a:xfrm>
                <a:off x="3370442" y="3958811"/>
                <a:ext cx="12191" cy="116966"/>
              </a:xfrm>
              <a:custGeom>
                <a:avLst/>
                <a:gdLst/>
                <a:ahLst/>
                <a:cxnLst/>
                <a:rect l="l" t="t" r="r" b="b"/>
                <a:pathLst>
                  <a:path w="12191" h="116966" extrusionOk="0">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9"/>
              <p:cNvSpPr/>
              <p:nvPr/>
            </p:nvSpPr>
            <p:spPr>
              <a:xfrm>
                <a:off x="3391735" y="4036058"/>
                <a:ext cx="9228" cy="53340"/>
              </a:xfrm>
              <a:custGeom>
                <a:avLst/>
                <a:gdLst/>
                <a:ahLst/>
                <a:cxnLst/>
                <a:rect l="l" t="t" r="r" b="b"/>
                <a:pathLst>
                  <a:path w="9228" h="53340" extrusionOk="0">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9"/>
              <p:cNvSpPr/>
              <p:nvPr/>
            </p:nvSpPr>
            <p:spPr>
              <a:xfrm>
                <a:off x="3351297" y="3913471"/>
                <a:ext cx="9429" cy="100012"/>
              </a:xfrm>
              <a:custGeom>
                <a:avLst/>
                <a:gdLst/>
                <a:ahLst/>
                <a:cxnLst/>
                <a:rect l="l" t="t" r="r" b="b"/>
                <a:pathLst>
                  <a:path w="9429" h="100012" extrusionOk="0">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9"/>
              <p:cNvSpPr/>
              <p:nvPr/>
            </p:nvSpPr>
            <p:spPr>
              <a:xfrm>
                <a:off x="3339581" y="3877753"/>
                <a:ext cx="13843" cy="99917"/>
              </a:xfrm>
              <a:custGeom>
                <a:avLst/>
                <a:gdLst/>
                <a:ahLst/>
                <a:cxnLst/>
                <a:rect l="l" t="t" r="r" b="b"/>
                <a:pathLst>
                  <a:path w="13843" h="99917" extrusionOk="0">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9"/>
              <p:cNvSpPr/>
              <p:nvPr/>
            </p:nvSpPr>
            <p:spPr>
              <a:xfrm>
                <a:off x="3329294" y="3846416"/>
                <a:ext cx="11734" cy="109442"/>
              </a:xfrm>
              <a:custGeom>
                <a:avLst/>
                <a:gdLst/>
                <a:ahLst/>
                <a:cxnLst/>
                <a:rect l="l" t="t" r="r" b="b"/>
                <a:pathLst>
                  <a:path w="11734" h="109442" extrusionOk="0">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9"/>
              <p:cNvSpPr/>
              <p:nvPr/>
            </p:nvSpPr>
            <p:spPr>
              <a:xfrm>
                <a:off x="3316911" y="3811935"/>
                <a:ext cx="11525" cy="143827"/>
              </a:xfrm>
              <a:custGeom>
                <a:avLst/>
                <a:gdLst/>
                <a:ahLst/>
                <a:cxnLst/>
                <a:rect l="l" t="t" r="r" b="b"/>
                <a:pathLst>
                  <a:path w="11525" h="143827" extrusionOk="0">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9"/>
              <p:cNvSpPr/>
              <p:nvPr/>
            </p:nvSpPr>
            <p:spPr>
              <a:xfrm>
                <a:off x="3286111" y="3822222"/>
                <a:ext cx="10069" cy="37337"/>
              </a:xfrm>
              <a:custGeom>
                <a:avLst/>
                <a:gdLst/>
                <a:ahLst/>
                <a:cxnLst/>
                <a:rect l="l" t="t" r="r" b="b"/>
                <a:pathLst>
                  <a:path w="10069" h="37337" extrusionOk="0">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9"/>
              <p:cNvSpPr/>
              <p:nvPr/>
            </p:nvSpPr>
            <p:spPr>
              <a:xfrm>
                <a:off x="3330246" y="3874133"/>
                <a:ext cx="14207" cy="93916"/>
              </a:xfrm>
              <a:custGeom>
                <a:avLst/>
                <a:gdLst/>
                <a:ahLst/>
                <a:cxnLst/>
                <a:rect l="l" t="t" r="r" b="b"/>
                <a:pathLst>
                  <a:path w="14207" h="93916" extrusionOk="0">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9"/>
              <p:cNvSpPr/>
              <p:nvPr/>
            </p:nvSpPr>
            <p:spPr>
              <a:xfrm>
                <a:off x="3321346" y="3830223"/>
                <a:ext cx="9402" cy="121253"/>
              </a:xfrm>
              <a:custGeom>
                <a:avLst/>
                <a:gdLst/>
                <a:ahLst/>
                <a:cxnLst/>
                <a:rect l="l" t="t" r="r" b="b"/>
                <a:pathLst>
                  <a:path w="9402" h="121253" extrusionOk="0">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9"/>
              <p:cNvSpPr/>
              <p:nvPr/>
            </p:nvSpPr>
            <p:spPr>
              <a:xfrm>
                <a:off x="3316297" y="3839843"/>
                <a:ext cx="9228" cy="65627"/>
              </a:xfrm>
              <a:custGeom>
                <a:avLst/>
                <a:gdLst/>
                <a:ahLst/>
                <a:cxnLst/>
                <a:rect l="l" t="t" r="r" b="b"/>
                <a:pathLst>
                  <a:path w="9228" h="65627" extrusionOk="0">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9"/>
              <p:cNvSpPr/>
              <p:nvPr/>
            </p:nvSpPr>
            <p:spPr>
              <a:xfrm>
                <a:off x="3376538" y="3981289"/>
                <a:ext cx="11857" cy="81438"/>
              </a:xfrm>
              <a:custGeom>
                <a:avLst/>
                <a:gdLst/>
                <a:ahLst/>
                <a:cxnLst/>
                <a:rect l="l" t="t" r="r" b="b"/>
                <a:pathLst>
                  <a:path w="11857" h="81438" extrusionOk="0">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9"/>
              <p:cNvSpPr/>
              <p:nvPr/>
            </p:nvSpPr>
            <p:spPr>
              <a:xfrm>
                <a:off x="3400761" y="4065871"/>
                <a:ext cx="10853" cy="48958"/>
              </a:xfrm>
              <a:custGeom>
                <a:avLst/>
                <a:gdLst/>
                <a:ahLst/>
                <a:cxnLst/>
                <a:rect l="l" t="t" r="r" b="b"/>
                <a:pathLst>
                  <a:path w="10853" h="48958" extrusionOk="0">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9"/>
              <p:cNvSpPr/>
              <p:nvPr/>
            </p:nvSpPr>
            <p:spPr>
              <a:xfrm>
                <a:off x="3216099" y="3797838"/>
                <a:ext cx="47376" cy="177926"/>
              </a:xfrm>
              <a:custGeom>
                <a:avLst/>
                <a:gdLst/>
                <a:ahLst/>
                <a:cxnLst/>
                <a:rect l="l" t="t" r="r" b="b"/>
                <a:pathLst>
                  <a:path w="47376" h="177926" extrusionOk="0">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9"/>
              <p:cNvSpPr/>
              <p:nvPr/>
            </p:nvSpPr>
            <p:spPr>
              <a:xfrm>
                <a:off x="3217397" y="3894517"/>
                <a:ext cx="9407" cy="59912"/>
              </a:xfrm>
              <a:custGeom>
                <a:avLst/>
                <a:gdLst/>
                <a:ahLst/>
                <a:cxnLst/>
                <a:rect l="l" t="t" r="r" b="b"/>
                <a:pathLst>
                  <a:path w="9407" h="59912" extrusionOk="0">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9"/>
              <p:cNvSpPr/>
              <p:nvPr/>
            </p:nvSpPr>
            <p:spPr>
              <a:xfrm>
                <a:off x="3222233" y="3841844"/>
                <a:ext cx="12477" cy="95059"/>
              </a:xfrm>
              <a:custGeom>
                <a:avLst/>
                <a:gdLst/>
                <a:ahLst/>
                <a:cxnLst/>
                <a:rect l="l" t="t" r="r" b="b"/>
                <a:pathLst>
                  <a:path w="12477" h="95059" extrusionOk="0">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9"/>
              <p:cNvSpPr/>
              <p:nvPr/>
            </p:nvSpPr>
            <p:spPr>
              <a:xfrm>
                <a:off x="3232024" y="3822412"/>
                <a:ext cx="11544" cy="96392"/>
              </a:xfrm>
              <a:custGeom>
                <a:avLst/>
                <a:gdLst/>
                <a:ahLst/>
                <a:cxnLst/>
                <a:rect l="l" t="t" r="r" b="b"/>
                <a:pathLst>
                  <a:path w="11544" h="96392" extrusionOk="0">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9"/>
              <p:cNvSpPr/>
              <p:nvPr/>
            </p:nvSpPr>
            <p:spPr>
              <a:xfrm>
                <a:off x="3239925" y="3803077"/>
                <a:ext cx="19359" cy="104584"/>
              </a:xfrm>
              <a:custGeom>
                <a:avLst/>
                <a:gdLst/>
                <a:ahLst/>
                <a:cxnLst/>
                <a:rect l="l" t="t" r="r" b="b"/>
                <a:pathLst>
                  <a:path w="19359" h="104584" extrusionOk="0">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9"/>
              <p:cNvSpPr/>
              <p:nvPr/>
            </p:nvSpPr>
            <p:spPr>
              <a:xfrm>
                <a:off x="3250783" y="3779836"/>
                <a:ext cx="23170" cy="98583"/>
              </a:xfrm>
              <a:custGeom>
                <a:avLst/>
                <a:gdLst/>
                <a:ahLst/>
                <a:cxnLst/>
                <a:rect l="l" t="t" r="r" b="b"/>
                <a:pathLst>
                  <a:path w="23170" h="98583" extrusionOk="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9"/>
              <p:cNvSpPr/>
              <p:nvPr/>
            </p:nvSpPr>
            <p:spPr>
              <a:xfrm>
                <a:off x="3258010" y="3777454"/>
                <a:ext cx="33564" cy="92964"/>
              </a:xfrm>
              <a:custGeom>
                <a:avLst/>
                <a:gdLst/>
                <a:ahLst/>
                <a:cxnLst/>
                <a:rect l="l" t="t" r="r" b="b"/>
                <a:pathLst>
                  <a:path w="33564" h="92964" extrusionOk="0">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9"/>
              <p:cNvSpPr/>
              <p:nvPr/>
            </p:nvSpPr>
            <p:spPr>
              <a:xfrm>
                <a:off x="3208880" y="3867656"/>
                <a:ext cx="22592" cy="86867"/>
              </a:xfrm>
              <a:custGeom>
                <a:avLst/>
                <a:gdLst/>
                <a:ahLst/>
                <a:cxnLst/>
                <a:rect l="l" t="t" r="r" b="b"/>
                <a:pathLst>
                  <a:path w="22592" h="86867" extrusionOk="0">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9"/>
              <p:cNvSpPr/>
              <p:nvPr/>
            </p:nvSpPr>
            <p:spPr>
              <a:xfrm>
                <a:off x="3208136" y="3840510"/>
                <a:ext cx="28765" cy="74866"/>
              </a:xfrm>
              <a:custGeom>
                <a:avLst/>
                <a:gdLst/>
                <a:ahLst/>
                <a:cxnLst/>
                <a:rect l="l" t="t" r="r" b="b"/>
                <a:pathLst>
                  <a:path w="28765" h="74866" extrusionOk="0">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9"/>
              <p:cNvSpPr/>
              <p:nvPr/>
            </p:nvSpPr>
            <p:spPr>
              <a:xfrm>
                <a:off x="3211851" y="3820127"/>
                <a:ext cx="31718" cy="64103"/>
              </a:xfrm>
              <a:custGeom>
                <a:avLst/>
                <a:gdLst/>
                <a:ahLst/>
                <a:cxnLst/>
                <a:rect l="l" t="t" r="r" b="b"/>
                <a:pathLst>
                  <a:path w="31718" h="64103" extrusionOk="0">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9"/>
              <p:cNvSpPr/>
              <p:nvPr/>
            </p:nvSpPr>
            <p:spPr>
              <a:xfrm>
                <a:off x="3106028" y="3672584"/>
                <a:ext cx="175926" cy="114300"/>
              </a:xfrm>
              <a:custGeom>
                <a:avLst/>
                <a:gdLst/>
                <a:ahLst/>
                <a:cxnLst/>
                <a:rect l="l" t="t" r="r" b="b"/>
                <a:pathLst>
                  <a:path w="175926" h="114300" extrusionOk="0">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9"/>
              <p:cNvSpPr/>
              <p:nvPr/>
            </p:nvSpPr>
            <p:spPr>
              <a:xfrm>
                <a:off x="3172131" y="3663345"/>
                <a:ext cx="73914" cy="72199"/>
              </a:xfrm>
              <a:custGeom>
                <a:avLst/>
                <a:gdLst/>
                <a:ahLst/>
                <a:cxnLst/>
                <a:rect l="l" t="t" r="r" b="b"/>
                <a:pathLst>
                  <a:path w="73914" h="72199" extrusionOk="0">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9"/>
              <p:cNvSpPr/>
              <p:nvPr/>
            </p:nvSpPr>
            <p:spPr>
              <a:xfrm>
                <a:off x="3214994" y="3679919"/>
                <a:ext cx="66198" cy="79152"/>
              </a:xfrm>
              <a:custGeom>
                <a:avLst/>
                <a:gdLst/>
                <a:ahLst/>
                <a:cxnLst/>
                <a:rect l="l" t="t" r="r" b="b"/>
                <a:pathLst>
                  <a:path w="66198" h="79152" extrusionOk="0">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9"/>
              <p:cNvSpPr/>
              <p:nvPr/>
            </p:nvSpPr>
            <p:spPr>
              <a:xfrm>
                <a:off x="3160035" y="3707181"/>
                <a:ext cx="62864" cy="8938"/>
              </a:xfrm>
              <a:custGeom>
                <a:avLst/>
                <a:gdLst/>
                <a:ahLst/>
                <a:cxnLst/>
                <a:rect l="l" t="t" r="r" b="b"/>
                <a:pathLst>
                  <a:path w="62864" h="8938" extrusionOk="0">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9"/>
              <p:cNvSpPr/>
              <p:nvPr/>
            </p:nvSpPr>
            <p:spPr>
              <a:xfrm>
                <a:off x="3177751" y="3715447"/>
                <a:ext cx="52577" cy="8762"/>
              </a:xfrm>
              <a:custGeom>
                <a:avLst/>
                <a:gdLst/>
                <a:ahLst/>
                <a:cxnLst/>
                <a:rect l="l" t="t" r="r" b="b"/>
                <a:pathLst>
                  <a:path w="52577" h="8762" extrusionOk="0">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9"/>
              <p:cNvSpPr/>
              <p:nvPr/>
            </p:nvSpPr>
            <p:spPr>
              <a:xfrm>
                <a:off x="3184323" y="3732083"/>
                <a:ext cx="56197" cy="8732"/>
              </a:xfrm>
              <a:custGeom>
                <a:avLst/>
                <a:gdLst/>
                <a:ahLst/>
                <a:cxnLst/>
                <a:rect l="l" t="t" r="r" b="b"/>
                <a:pathLst>
                  <a:path w="56197" h="8732" extrusionOk="0">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9"/>
              <p:cNvSpPr/>
              <p:nvPr/>
            </p:nvSpPr>
            <p:spPr>
              <a:xfrm>
                <a:off x="3203945" y="3742840"/>
                <a:ext cx="57721" cy="8857"/>
              </a:xfrm>
              <a:custGeom>
                <a:avLst/>
                <a:gdLst/>
                <a:ahLst/>
                <a:cxnLst/>
                <a:rect l="l" t="t" r="r" b="b"/>
                <a:pathLst>
                  <a:path w="57721" h="8857" extrusionOk="0">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9"/>
              <p:cNvSpPr/>
              <p:nvPr/>
            </p:nvSpPr>
            <p:spPr>
              <a:xfrm>
                <a:off x="3229956" y="3735033"/>
                <a:ext cx="97702" cy="80356"/>
              </a:xfrm>
              <a:custGeom>
                <a:avLst/>
                <a:gdLst/>
                <a:ahLst/>
                <a:cxnLst/>
                <a:rect l="l" t="t" r="r" b="b"/>
                <a:pathLst>
                  <a:path w="97702" h="80356" extrusionOk="0">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9"/>
              <p:cNvSpPr/>
              <p:nvPr/>
            </p:nvSpPr>
            <p:spPr>
              <a:xfrm>
                <a:off x="3237152" y="3807696"/>
                <a:ext cx="72972" cy="80840"/>
              </a:xfrm>
              <a:custGeom>
                <a:avLst/>
                <a:gdLst/>
                <a:ahLst/>
                <a:cxnLst/>
                <a:rect l="l" t="t" r="r" b="b"/>
                <a:pathLst>
                  <a:path w="72972" h="80840" extrusionOk="0">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34" name="Google Shape;2234;p9"/>
          <p:cNvSpPr/>
          <p:nvPr/>
        </p:nvSpPr>
        <p:spPr>
          <a:xfrm>
            <a:off x="-470438" y="4103775"/>
            <a:ext cx="2115925"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5" name="Google Shape;2235;p9"/>
          <p:cNvGrpSpPr/>
          <p:nvPr/>
        </p:nvGrpSpPr>
        <p:grpSpPr>
          <a:xfrm>
            <a:off x="-56949" y="1237975"/>
            <a:ext cx="9463877" cy="1163919"/>
            <a:chOff x="-56949" y="1237975"/>
            <a:chExt cx="9463877" cy="1163919"/>
          </a:xfrm>
        </p:grpSpPr>
        <p:sp>
          <p:nvSpPr>
            <p:cNvPr id="2236" name="Google Shape;2236;p9"/>
            <p:cNvSpPr/>
            <p:nvPr/>
          </p:nvSpPr>
          <p:spPr>
            <a:xfrm flipH="1">
              <a:off x="-56949" y="1237975"/>
              <a:ext cx="1540337" cy="397512"/>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9"/>
            <p:cNvSpPr/>
            <p:nvPr/>
          </p:nvSpPr>
          <p:spPr>
            <a:xfrm flipH="1">
              <a:off x="7570148" y="2102450"/>
              <a:ext cx="1836779" cy="299444"/>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38"/>
        <p:cNvGrpSpPr/>
        <p:nvPr/>
      </p:nvGrpSpPr>
      <p:grpSpPr>
        <a:xfrm>
          <a:off x="0" y="0"/>
          <a:ext cx="0" cy="0"/>
          <a:chOff x="0" y="0"/>
          <a:chExt cx="0" cy="0"/>
        </a:xfrm>
      </p:grpSpPr>
      <p:sp>
        <p:nvSpPr>
          <p:cNvPr id="2239" name="Google Shape;2239;p10"/>
          <p:cNvSpPr>
            <a:spLocks noGrp="1"/>
          </p:cNvSpPr>
          <p:nvPr>
            <p:ph type="pic" idx="2"/>
          </p:nvPr>
        </p:nvSpPr>
        <p:spPr>
          <a:xfrm>
            <a:off x="0" y="0"/>
            <a:ext cx="9144000" cy="5143500"/>
          </a:xfrm>
          <a:prstGeom prst="rect">
            <a:avLst/>
          </a:prstGeom>
          <a:noFill/>
          <a:ln>
            <a:noFill/>
          </a:ln>
        </p:spPr>
      </p:sp>
      <p:sp>
        <p:nvSpPr>
          <p:cNvPr id="2240" name="Google Shape;2240;p10"/>
          <p:cNvSpPr txBox="1">
            <a:spLocks noGrp="1"/>
          </p:cNvSpPr>
          <p:nvPr>
            <p:ph type="title"/>
          </p:nvPr>
        </p:nvSpPr>
        <p:spPr>
          <a:xfrm>
            <a:off x="1380450" y="4162400"/>
            <a:ext cx="6383100" cy="441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94"/>
        <p:cNvGrpSpPr/>
        <p:nvPr/>
      </p:nvGrpSpPr>
      <p:grpSpPr>
        <a:xfrm>
          <a:off x="0" y="0"/>
          <a:ext cx="0" cy="0"/>
          <a:chOff x="0" y="0"/>
          <a:chExt cx="0" cy="0"/>
        </a:xfrm>
      </p:grpSpPr>
      <p:pic>
        <p:nvPicPr>
          <p:cNvPr id="2795" name="Google Shape;2795;p1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2796" name="Google Shape;2796;p13"/>
          <p:cNvSpPr txBox="1">
            <a:spLocks noGrp="1"/>
          </p:cNvSpPr>
          <p:nvPr>
            <p:ph type="title"/>
          </p:nvPr>
        </p:nvSpPr>
        <p:spPr>
          <a:xfrm>
            <a:off x="720000" y="444975"/>
            <a:ext cx="7704000" cy="57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97" name="Google Shape;2797;p13"/>
          <p:cNvSpPr txBox="1">
            <a:spLocks noGrp="1"/>
          </p:cNvSpPr>
          <p:nvPr>
            <p:ph type="title" idx="2" hasCustomPrompt="1"/>
          </p:nvPr>
        </p:nvSpPr>
        <p:spPr>
          <a:xfrm>
            <a:off x="720000"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8" name="Google Shape;2798;p13"/>
          <p:cNvSpPr txBox="1">
            <a:spLocks noGrp="1"/>
          </p:cNvSpPr>
          <p:nvPr>
            <p:ph type="title" idx="3" hasCustomPrompt="1"/>
          </p:nvPr>
        </p:nvSpPr>
        <p:spPr>
          <a:xfrm>
            <a:off x="720000"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9" name="Google Shape;2799;p13"/>
          <p:cNvSpPr txBox="1">
            <a:spLocks noGrp="1"/>
          </p:cNvSpPr>
          <p:nvPr>
            <p:ph type="title" idx="4" hasCustomPrompt="1"/>
          </p:nvPr>
        </p:nvSpPr>
        <p:spPr>
          <a:xfrm>
            <a:off x="3510088"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0" name="Google Shape;2800;p13"/>
          <p:cNvSpPr txBox="1">
            <a:spLocks noGrp="1"/>
          </p:cNvSpPr>
          <p:nvPr>
            <p:ph type="title" idx="5" hasCustomPrompt="1"/>
          </p:nvPr>
        </p:nvSpPr>
        <p:spPr>
          <a:xfrm>
            <a:off x="3510088"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1" name="Google Shape;2801;p13"/>
          <p:cNvSpPr txBox="1">
            <a:spLocks noGrp="1"/>
          </p:cNvSpPr>
          <p:nvPr>
            <p:ph type="title" idx="6" hasCustomPrompt="1"/>
          </p:nvPr>
        </p:nvSpPr>
        <p:spPr>
          <a:xfrm>
            <a:off x="6300175" y="1303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2" name="Google Shape;2802;p13"/>
          <p:cNvSpPr txBox="1">
            <a:spLocks noGrp="1"/>
          </p:cNvSpPr>
          <p:nvPr>
            <p:ph type="title" idx="7" hasCustomPrompt="1"/>
          </p:nvPr>
        </p:nvSpPr>
        <p:spPr>
          <a:xfrm>
            <a:off x="6300175" y="2664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3" name="Google Shape;2803;p13"/>
          <p:cNvSpPr txBox="1">
            <a:spLocks noGrp="1"/>
          </p:cNvSpPr>
          <p:nvPr>
            <p:ph type="subTitle" idx="1"/>
          </p:nvPr>
        </p:nvSpPr>
        <p:spPr>
          <a:xfrm>
            <a:off x="720000"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4" name="Google Shape;2804;p13"/>
          <p:cNvSpPr txBox="1">
            <a:spLocks noGrp="1"/>
          </p:cNvSpPr>
          <p:nvPr>
            <p:ph type="subTitle" idx="8"/>
          </p:nvPr>
        </p:nvSpPr>
        <p:spPr>
          <a:xfrm>
            <a:off x="3510088"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5" name="Google Shape;2805;p13"/>
          <p:cNvSpPr txBox="1">
            <a:spLocks noGrp="1"/>
          </p:cNvSpPr>
          <p:nvPr>
            <p:ph type="subTitle" idx="9"/>
          </p:nvPr>
        </p:nvSpPr>
        <p:spPr>
          <a:xfrm>
            <a:off x="6300175" y="1857500"/>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6" name="Google Shape;2806;p13"/>
          <p:cNvSpPr txBox="1">
            <a:spLocks noGrp="1"/>
          </p:cNvSpPr>
          <p:nvPr>
            <p:ph type="subTitle" idx="13"/>
          </p:nvPr>
        </p:nvSpPr>
        <p:spPr>
          <a:xfrm>
            <a:off x="720000"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7" name="Google Shape;2807;p13"/>
          <p:cNvSpPr txBox="1">
            <a:spLocks noGrp="1"/>
          </p:cNvSpPr>
          <p:nvPr>
            <p:ph type="subTitle" idx="14"/>
          </p:nvPr>
        </p:nvSpPr>
        <p:spPr>
          <a:xfrm>
            <a:off x="3510088"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8" name="Google Shape;2808;p13"/>
          <p:cNvSpPr txBox="1">
            <a:spLocks noGrp="1"/>
          </p:cNvSpPr>
          <p:nvPr>
            <p:ph type="subTitle" idx="15"/>
          </p:nvPr>
        </p:nvSpPr>
        <p:spPr>
          <a:xfrm>
            <a:off x="6300175" y="3218925"/>
            <a:ext cx="2130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09" name="Google Shape;2809;p13"/>
          <p:cNvSpPr/>
          <p:nvPr/>
        </p:nvSpPr>
        <p:spPr>
          <a:xfrm>
            <a:off x="7425194" y="80295"/>
            <a:ext cx="1830967" cy="351847"/>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0" name="Google Shape;2810;p13"/>
          <p:cNvGrpSpPr/>
          <p:nvPr/>
        </p:nvGrpSpPr>
        <p:grpSpPr>
          <a:xfrm>
            <a:off x="0" y="4052973"/>
            <a:ext cx="9190989" cy="1112893"/>
            <a:chOff x="0" y="4052973"/>
            <a:chExt cx="9190989" cy="1112893"/>
          </a:xfrm>
        </p:grpSpPr>
        <p:sp>
          <p:nvSpPr>
            <p:cNvPr id="2811" name="Google Shape;2811;p13"/>
            <p:cNvSpPr/>
            <p:nvPr/>
          </p:nvSpPr>
          <p:spPr>
            <a:xfrm>
              <a:off x="4078242" y="4308497"/>
              <a:ext cx="402191" cy="273558"/>
            </a:xfrm>
            <a:custGeom>
              <a:avLst/>
              <a:gdLst/>
              <a:ahLst/>
              <a:cxnLst/>
              <a:rect l="l" t="t" r="r" b="b"/>
              <a:pathLst>
                <a:path w="402191" h="273558" extrusionOk="0">
                  <a:moveTo>
                    <a:pt x="374950" y="99251"/>
                  </a:moveTo>
                  <a:cubicBezTo>
                    <a:pt x="369045" y="96203"/>
                    <a:pt x="361901" y="92202"/>
                    <a:pt x="355043" y="92678"/>
                  </a:cubicBezTo>
                  <a:cubicBezTo>
                    <a:pt x="348090" y="93154"/>
                    <a:pt x="341041" y="95441"/>
                    <a:pt x="335993" y="100298"/>
                  </a:cubicBezTo>
                  <a:cubicBezTo>
                    <a:pt x="330945" y="105156"/>
                    <a:pt x="328373" y="112776"/>
                    <a:pt x="330659" y="119444"/>
                  </a:cubicBezTo>
                  <a:cubicBezTo>
                    <a:pt x="330945" y="120206"/>
                    <a:pt x="331230" y="120968"/>
                    <a:pt x="331516" y="121729"/>
                  </a:cubicBezTo>
                  <a:cubicBezTo>
                    <a:pt x="327325" y="122492"/>
                    <a:pt x="323134" y="123444"/>
                    <a:pt x="319134" y="124873"/>
                  </a:cubicBezTo>
                  <a:cubicBezTo>
                    <a:pt x="315324" y="126206"/>
                    <a:pt x="309323" y="128969"/>
                    <a:pt x="306275" y="133922"/>
                  </a:cubicBezTo>
                  <a:cubicBezTo>
                    <a:pt x="305227" y="113443"/>
                    <a:pt x="314943" y="92678"/>
                    <a:pt x="331707" y="80677"/>
                  </a:cubicBezTo>
                  <a:cubicBezTo>
                    <a:pt x="331992" y="80963"/>
                    <a:pt x="332278" y="81344"/>
                    <a:pt x="332564" y="81629"/>
                  </a:cubicBezTo>
                  <a:cubicBezTo>
                    <a:pt x="339993" y="89535"/>
                    <a:pt x="352376" y="92297"/>
                    <a:pt x="362472" y="88392"/>
                  </a:cubicBezTo>
                  <a:cubicBezTo>
                    <a:pt x="373236" y="84201"/>
                    <a:pt x="378379" y="75343"/>
                    <a:pt x="380475" y="65342"/>
                  </a:cubicBezTo>
                  <a:cubicBezTo>
                    <a:pt x="382189" y="57245"/>
                    <a:pt x="381808" y="48292"/>
                    <a:pt x="380665" y="40577"/>
                  </a:cubicBezTo>
                  <a:cubicBezTo>
                    <a:pt x="378665" y="27051"/>
                    <a:pt x="379617" y="13145"/>
                    <a:pt x="383427" y="0"/>
                  </a:cubicBezTo>
                  <a:cubicBezTo>
                    <a:pt x="376569" y="10382"/>
                    <a:pt x="363139" y="13811"/>
                    <a:pt x="351042" y="16478"/>
                  </a:cubicBezTo>
                  <a:cubicBezTo>
                    <a:pt x="342470" y="18383"/>
                    <a:pt x="331992" y="20479"/>
                    <a:pt x="325420" y="26670"/>
                  </a:cubicBezTo>
                  <a:cubicBezTo>
                    <a:pt x="318753" y="33052"/>
                    <a:pt x="313609" y="41339"/>
                    <a:pt x="312752" y="50483"/>
                  </a:cubicBezTo>
                  <a:cubicBezTo>
                    <a:pt x="311799" y="59627"/>
                    <a:pt x="315705" y="69533"/>
                    <a:pt x="323515" y="74200"/>
                  </a:cubicBezTo>
                  <a:cubicBezTo>
                    <a:pt x="325039" y="75152"/>
                    <a:pt x="326754" y="75914"/>
                    <a:pt x="328182" y="76962"/>
                  </a:cubicBezTo>
                  <a:cubicBezTo>
                    <a:pt x="328659" y="77343"/>
                    <a:pt x="328944" y="77724"/>
                    <a:pt x="329421" y="78105"/>
                  </a:cubicBezTo>
                  <a:cubicBezTo>
                    <a:pt x="309228" y="92869"/>
                    <a:pt x="298845" y="119729"/>
                    <a:pt x="304465" y="144304"/>
                  </a:cubicBezTo>
                  <a:cubicBezTo>
                    <a:pt x="304751" y="145352"/>
                    <a:pt x="305037" y="146495"/>
                    <a:pt x="305322" y="147542"/>
                  </a:cubicBezTo>
                  <a:cubicBezTo>
                    <a:pt x="305608" y="148590"/>
                    <a:pt x="305799" y="149543"/>
                    <a:pt x="306084" y="150590"/>
                  </a:cubicBezTo>
                  <a:cubicBezTo>
                    <a:pt x="304084" y="148209"/>
                    <a:pt x="301417" y="146590"/>
                    <a:pt x="298560" y="145161"/>
                  </a:cubicBezTo>
                  <a:cubicBezTo>
                    <a:pt x="295321" y="143447"/>
                    <a:pt x="291987" y="141827"/>
                    <a:pt x="288654" y="140208"/>
                  </a:cubicBezTo>
                  <a:cubicBezTo>
                    <a:pt x="282272" y="137065"/>
                    <a:pt x="275795" y="133826"/>
                    <a:pt x="269508" y="130207"/>
                  </a:cubicBezTo>
                  <a:cubicBezTo>
                    <a:pt x="268365" y="128969"/>
                    <a:pt x="267508" y="126968"/>
                    <a:pt x="266937" y="123920"/>
                  </a:cubicBezTo>
                  <a:cubicBezTo>
                    <a:pt x="266365" y="120968"/>
                    <a:pt x="265794" y="117158"/>
                    <a:pt x="265984" y="113348"/>
                  </a:cubicBezTo>
                  <a:cubicBezTo>
                    <a:pt x="267032" y="113824"/>
                    <a:pt x="268080" y="114395"/>
                    <a:pt x="269223" y="114872"/>
                  </a:cubicBezTo>
                  <a:cubicBezTo>
                    <a:pt x="276652" y="118396"/>
                    <a:pt x="286177" y="117062"/>
                    <a:pt x="292273" y="111538"/>
                  </a:cubicBezTo>
                  <a:cubicBezTo>
                    <a:pt x="298750" y="105632"/>
                    <a:pt x="300084" y="97917"/>
                    <a:pt x="298845" y="90297"/>
                  </a:cubicBezTo>
                  <a:cubicBezTo>
                    <a:pt x="297798" y="84011"/>
                    <a:pt x="295131" y="77819"/>
                    <a:pt x="292273" y="72676"/>
                  </a:cubicBezTo>
                  <a:cubicBezTo>
                    <a:pt x="287225" y="63627"/>
                    <a:pt x="284082" y="53435"/>
                    <a:pt x="283129" y="43148"/>
                  </a:cubicBezTo>
                  <a:cubicBezTo>
                    <a:pt x="281034" y="52388"/>
                    <a:pt x="272461" y="58483"/>
                    <a:pt x="264555" y="63722"/>
                  </a:cubicBezTo>
                  <a:cubicBezTo>
                    <a:pt x="260936" y="66104"/>
                    <a:pt x="256745" y="68866"/>
                    <a:pt x="253411" y="72104"/>
                  </a:cubicBezTo>
                  <a:cubicBezTo>
                    <a:pt x="253602" y="71438"/>
                    <a:pt x="253887" y="70866"/>
                    <a:pt x="254078" y="70199"/>
                  </a:cubicBezTo>
                  <a:cubicBezTo>
                    <a:pt x="256078" y="61627"/>
                    <a:pt x="252744" y="54578"/>
                    <a:pt x="247410" y="48958"/>
                  </a:cubicBezTo>
                  <a:cubicBezTo>
                    <a:pt x="243029" y="44387"/>
                    <a:pt x="237314" y="40767"/>
                    <a:pt x="231980" y="38195"/>
                  </a:cubicBezTo>
                  <a:cubicBezTo>
                    <a:pt x="222645" y="33623"/>
                    <a:pt x="214263" y="27051"/>
                    <a:pt x="207691" y="19050"/>
                  </a:cubicBezTo>
                  <a:cubicBezTo>
                    <a:pt x="211215" y="27813"/>
                    <a:pt x="207691" y="37719"/>
                    <a:pt x="204072" y="46482"/>
                  </a:cubicBezTo>
                  <a:cubicBezTo>
                    <a:pt x="201595" y="52673"/>
                    <a:pt x="198357" y="60198"/>
                    <a:pt x="199500" y="66961"/>
                  </a:cubicBezTo>
                  <a:cubicBezTo>
                    <a:pt x="200643" y="73819"/>
                    <a:pt x="203595" y="80677"/>
                    <a:pt x="208929" y="85154"/>
                  </a:cubicBezTo>
                  <a:cubicBezTo>
                    <a:pt x="214263" y="89630"/>
                    <a:pt x="222169" y="91440"/>
                    <a:pt x="228456" y="88583"/>
                  </a:cubicBezTo>
                  <a:cubicBezTo>
                    <a:pt x="229503" y="88106"/>
                    <a:pt x="230551" y="87535"/>
                    <a:pt x="231694" y="87058"/>
                  </a:cubicBezTo>
                  <a:cubicBezTo>
                    <a:pt x="231789" y="88011"/>
                    <a:pt x="231980" y="88964"/>
                    <a:pt x="232075" y="90011"/>
                  </a:cubicBezTo>
                  <a:cubicBezTo>
                    <a:pt x="234456" y="103442"/>
                    <a:pt x="243600" y="116396"/>
                    <a:pt x="257697" y="126683"/>
                  </a:cubicBezTo>
                  <a:cubicBezTo>
                    <a:pt x="260745" y="128873"/>
                    <a:pt x="263984" y="130969"/>
                    <a:pt x="267318" y="132874"/>
                  </a:cubicBezTo>
                  <a:cubicBezTo>
                    <a:pt x="268080" y="133636"/>
                    <a:pt x="268937" y="134207"/>
                    <a:pt x="269985" y="134588"/>
                  </a:cubicBezTo>
                  <a:cubicBezTo>
                    <a:pt x="270175" y="134588"/>
                    <a:pt x="270270" y="134588"/>
                    <a:pt x="270461" y="134588"/>
                  </a:cubicBezTo>
                  <a:cubicBezTo>
                    <a:pt x="275985" y="137636"/>
                    <a:pt x="281605" y="140494"/>
                    <a:pt x="287225" y="143161"/>
                  </a:cubicBezTo>
                  <a:cubicBezTo>
                    <a:pt x="290559" y="144780"/>
                    <a:pt x="293797" y="146399"/>
                    <a:pt x="297131" y="148019"/>
                  </a:cubicBezTo>
                  <a:cubicBezTo>
                    <a:pt x="299893" y="149447"/>
                    <a:pt x="302560" y="150876"/>
                    <a:pt x="304084" y="153067"/>
                  </a:cubicBezTo>
                  <a:cubicBezTo>
                    <a:pt x="304751" y="154019"/>
                    <a:pt x="305227" y="155162"/>
                    <a:pt x="305799" y="156305"/>
                  </a:cubicBezTo>
                  <a:cubicBezTo>
                    <a:pt x="306180" y="157163"/>
                    <a:pt x="306561" y="158020"/>
                    <a:pt x="307037" y="158877"/>
                  </a:cubicBezTo>
                  <a:cubicBezTo>
                    <a:pt x="306370" y="168402"/>
                    <a:pt x="299607" y="178022"/>
                    <a:pt x="286844" y="187738"/>
                  </a:cubicBezTo>
                  <a:cubicBezTo>
                    <a:pt x="273699" y="197739"/>
                    <a:pt x="259221" y="205931"/>
                    <a:pt x="243981" y="212217"/>
                  </a:cubicBezTo>
                  <a:cubicBezTo>
                    <a:pt x="245124" y="210312"/>
                    <a:pt x="246077" y="208407"/>
                    <a:pt x="246648" y="206597"/>
                  </a:cubicBezTo>
                  <a:cubicBezTo>
                    <a:pt x="247791" y="203073"/>
                    <a:pt x="247791" y="199644"/>
                    <a:pt x="246839" y="196501"/>
                  </a:cubicBezTo>
                  <a:cubicBezTo>
                    <a:pt x="251982" y="196882"/>
                    <a:pt x="257412" y="195263"/>
                    <a:pt x="261222" y="191738"/>
                  </a:cubicBezTo>
                  <a:cubicBezTo>
                    <a:pt x="267127" y="186404"/>
                    <a:pt x="268365" y="179356"/>
                    <a:pt x="267222" y="172307"/>
                  </a:cubicBezTo>
                  <a:cubicBezTo>
                    <a:pt x="266270" y="166592"/>
                    <a:pt x="263889" y="160973"/>
                    <a:pt x="261222" y="156210"/>
                  </a:cubicBezTo>
                  <a:cubicBezTo>
                    <a:pt x="256554" y="147923"/>
                    <a:pt x="253697" y="138684"/>
                    <a:pt x="252935" y="129254"/>
                  </a:cubicBezTo>
                  <a:cubicBezTo>
                    <a:pt x="251030" y="137636"/>
                    <a:pt x="243219" y="143256"/>
                    <a:pt x="236076" y="148019"/>
                  </a:cubicBezTo>
                  <a:cubicBezTo>
                    <a:pt x="231027" y="151352"/>
                    <a:pt x="224741" y="155353"/>
                    <a:pt x="221979" y="160973"/>
                  </a:cubicBezTo>
                  <a:cubicBezTo>
                    <a:pt x="219216" y="166688"/>
                    <a:pt x="217978" y="173355"/>
                    <a:pt x="219693" y="179546"/>
                  </a:cubicBezTo>
                  <a:cubicBezTo>
                    <a:pt x="221407" y="185738"/>
                    <a:pt x="226360" y="191167"/>
                    <a:pt x="232647" y="192215"/>
                  </a:cubicBezTo>
                  <a:cubicBezTo>
                    <a:pt x="233885" y="192405"/>
                    <a:pt x="235218" y="192500"/>
                    <a:pt x="236361" y="192881"/>
                  </a:cubicBezTo>
                  <a:cubicBezTo>
                    <a:pt x="237790" y="193262"/>
                    <a:pt x="239028" y="194120"/>
                    <a:pt x="240362" y="194691"/>
                  </a:cubicBezTo>
                  <a:cubicBezTo>
                    <a:pt x="241314" y="195167"/>
                    <a:pt x="242267" y="195453"/>
                    <a:pt x="243219" y="195739"/>
                  </a:cubicBezTo>
                  <a:cubicBezTo>
                    <a:pt x="243219" y="195739"/>
                    <a:pt x="243219" y="195834"/>
                    <a:pt x="243315" y="195929"/>
                  </a:cubicBezTo>
                  <a:cubicBezTo>
                    <a:pt x="244553" y="198596"/>
                    <a:pt x="244648" y="202025"/>
                    <a:pt x="243600" y="205454"/>
                  </a:cubicBezTo>
                  <a:cubicBezTo>
                    <a:pt x="242743" y="208312"/>
                    <a:pt x="241029" y="211169"/>
                    <a:pt x="238457" y="214313"/>
                  </a:cubicBezTo>
                  <a:cubicBezTo>
                    <a:pt x="238457" y="214313"/>
                    <a:pt x="238457" y="214408"/>
                    <a:pt x="238457" y="214503"/>
                  </a:cubicBezTo>
                  <a:cubicBezTo>
                    <a:pt x="237409" y="214884"/>
                    <a:pt x="236361" y="215360"/>
                    <a:pt x="235314" y="215741"/>
                  </a:cubicBezTo>
                  <a:cubicBezTo>
                    <a:pt x="219597" y="221837"/>
                    <a:pt x="203405" y="228124"/>
                    <a:pt x="194356" y="242221"/>
                  </a:cubicBezTo>
                  <a:cubicBezTo>
                    <a:pt x="190165" y="248698"/>
                    <a:pt x="188070" y="256413"/>
                    <a:pt x="186450" y="263557"/>
                  </a:cubicBezTo>
                  <a:cubicBezTo>
                    <a:pt x="176735" y="244507"/>
                    <a:pt x="168924" y="225743"/>
                    <a:pt x="172639" y="207074"/>
                  </a:cubicBezTo>
                  <a:cubicBezTo>
                    <a:pt x="173401" y="203073"/>
                    <a:pt x="174735" y="199168"/>
                    <a:pt x="176068" y="195358"/>
                  </a:cubicBezTo>
                  <a:cubicBezTo>
                    <a:pt x="177116" y="192215"/>
                    <a:pt x="178164" y="189071"/>
                    <a:pt x="179021" y="185738"/>
                  </a:cubicBezTo>
                  <a:cubicBezTo>
                    <a:pt x="180164" y="181166"/>
                    <a:pt x="180735" y="176403"/>
                    <a:pt x="180926" y="171450"/>
                  </a:cubicBezTo>
                  <a:cubicBezTo>
                    <a:pt x="181593" y="171736"/>
                    <a:pt x="182355" y="171926"/>
                    <a:pt x="183021" y="172117"/>
                  </a:cubicBezTo>
                  <a:cubicBezTo>
                    <a:pt x="194737" y="175832"/>
                    <a:pt x="208548" y="171736"/>
                    <a:pt x="216359" y="162306"/>
                  </a:cubicBezTo>
                  <a:cubicBezTo>
                    <a:pt x="224741" y="152210"/>
                    <a:pt x="225027" y="140589"/>
                    <a:pt x="221502" y="129540"/>
                  </a:cubicBezTo>
                  <a:cubicBezTo>
                    <a:pt x="218645" y="120491"/>
                    <a:pt x="213406" y="111919"/>
                    <a:pt x="207977" y="104870"/>
                  </a:cubicBezTo>
                  <a:cubicBezTo>
                    <a:pt x="198547" y="92583"/>
                    <a:pt x="191784" y="78200"/>
                    <a:pt x="188260" y="63151"/>
                  </a:cubicBezTo>
                  <a:cubicBezTo>
                    <a:pt x="187117" y="77248"/>
                    <a:pt x="175782" y="88011"/>
                    <a:pt x="165210" y="97441"/>
                  </a:cubicBezTo>
                  <a:cubicBezTo>
                    <a:pt x="157780" y="104108"/>
                    <a:pt x="148446" y="111919"/>
                    <a:pt x="145398" y="121729"/>
                  </a:cubicBezTo>
                  <a:cubicBezTo>
                    <a:pt x="142350" y="131731"/>
                    <a:pt x="141778" y="142780"/>
                    <a:pt x="145969" y="152400"/>
                  </a:cubicBezTo>
                  <a:cubicBezTo>
                    <a:pt x="150065" y="162020"/>
                    <a:pt x="159399" y="169640"/>
                    <a:pt x="169877" y="170021"/>
                  </a:cubicBezTo>
                  <a:cubicBezTo>
                    <a:pt x="171972" y="170021"/>
                    <a:pt x="174068" y="169926"/>
                    <a:pt x="176068" y="170212"/>
                  </a:cubicBezTo>
                  <a:cubicBezTo>
                    <a:pt x="176544" y="170212"/>
                    <a:pt x="177021" y="170498"/>
                    <a:pt x="177497" y="170593"/>
                  </a:cubicBezTo>
                  <a:cubicBezTo>
                    <a:pt x="177497" y="175546"/>
                    <a:pt x="176830" y="180404"/>
                    <a:pt x="175687" y="185071"/>
                  </a:cubicBezTo>
                  <a:cubicBezTo>
                    <a:pt x="174925" y="188214"/>
                    <a:pt x="173877" y="191357"/>
                    <a:pt x="172830" y="194405"/>
                  </a:cubicBezTo>
                  <a:cubicBezTo>
                    <a:pt x="171496" y="198311"/>
                    <a:pt x="170163" y="202406"/>
                    <a:pt x="169305" y="206502"/>
                  </a:cubicBezTo>
                  <a:cubicBezTo>
                    <a:pt x="168162" y="212503"/>
                    <a:pt x="168067" y="218408"/>
                    <a:pt x="168829" y="224314"/>
                  </a:cubicBezTo>
                  <a:cubicBezTo>
                    <a:pt x="167115" y="221933"/>
                    <a:pt x="165019" y="219837"/>
                    <a:pt x="163019" y="218027"/>
                  </a:cubicBezTo>
                  <a:cubicBezTo>
                    <a:pt x="161114" y="216313"/>
                    <a:pt x="159114" y="214694"/>
                    <a:pt x="157018" y="213170"/>
                  </a:cubicBezTo>
                  <a:cubicBezTo>
                    <a:pt x="157399" y="212408"/>
                    <a:pt x="157780" y="211646"/>
                    <a:pt x="158066" y="210884"/>
                  </a:cubicBezTo>
                  <a:cubicBezTo>
                    <a:pt x="163019" y="199644"/>
                    <a:pt x="160638" y="185547"/>
                    <a:pt x="152065" y="176594"/>
                  </a:cubicBezTo>
                  <a:cubicBezTo>
                    <a:pt x="143016" y="167164"/>
                    <a:pt x="131491" y="165545"/>
                    <a:pt x="120061" y="167735"/>
                  </a:cubicBezTo>
                  <a:cubicBezTo>
                    <a:pt x="110822" y="169545"/>
                    <a:pt x="101678" y="173736"/>
                    <a:pt x="93963" y="178308"/>
                  </a:cubicBezTo>
                  <a:cubicBezTo>
                    <a:pt x="93963" y="178308"/>
                    <a:pt x="93963" y="178308"/>
                    <a:pt x="93963" y="178308"/>
                  </a:cubicBezTo>
                  <a:cubicBezTo>
                    <a:pt x="90248" y="173641"/>
                    <a:pt x="87390" y="168116"/>
                    <a:pt x="85390" y="162116"/>
                  </a:cubicBezTo>
                  <a:cubicBezTo>
                    <a:pt x="86438" y="162116"/>
                    <a:pt x="87486" y="162306"/>
                    <a:pt x="88533" y="162401"/>
                  </a:cubicBezTo>
                  <a:cubicBezTo>
                    <a:pt x="96058" y="163068"/>
                    <a:pt x="103678" y="158877"/>
                    <a:pt x="107202" y="152305"/>
                  </a:cubicBezTo>
                  <a:cubicBezTo>
                    <a:pt x="110917" y="145256"/>
                    <a:pt x="109584" y="138208"/>
                    <a:pt x="106059" y="132017"/>
                  </a:cubicBezTo>
                  <a:cubicBezTo>
                    <a:pt x="103202" y="126968"/>
                    <a:pt x="99011" y="122492"/>
                    <a:pt x="94820" y="118967"/>
                  </a:cubicBezTo>
                  <a:cubicBezTo>
                    <a:pt x="87581" y="112776"/>
                    <a:pt x="81771" y="105156"/>
                    <a:pt x="77675" y="96583"/>
                  </a:cubicBezTo>
                  <a:cubicBezTo>
                    <a:pt x="78818" y="105156"/>
                    <a:pt x="73389" y="113062"/>
                    <a:pt x="68340" y="120015"/>
                  </a:cubicBezTo>
                  <a:cubicBezTo>
                    <a:pt x="64721" y="124968"/>
                    <a:pt x="60244" y="130778"/>
                    <a:pt x="59673" y="137065"/>
                  </a:cubicBezTo>
                  <a:cubicBezTo>
                    <a:pt x="59101" y="143447"/>
                    <a:pt x="60244" y="150114"/>
                    <a:pt x="63959" y="155258"/>
                  </a:cubicBezTo>
                  <a:cubicBezTo>
                    <a:pt x="67674" y="160496"/>
                    <a:pt x="74151" y="163830"/>
                    <a:pt x="80437" y="162687"/>
                  </a:cubicBezTo>
                  <a:cubicBezTo>
                    <a:pt x="80913" y="162687"/>
                    <a:pt x="81485" y="162497"/>
                    <a:pt x="81961" y="162401"/>
                  </a:cubicBezTo>
                  <a:cubicBezTo>
                    <a:pt x="83771" y="168116"/>
                    <a:pt x="86343" y="173450"/>
                    <a:pt x="89676" y="178213"/>
                  </a:cubicBezTo>
                  <a:cubicBezTo>
                    <a:pt x="83485" y="174974"/>
                    <a:pt x="76913" y="172593"/>
                    <a:pt x="70055" y="171069"/>
                  </a:cubicBezTo>
                  <a:cubicBezTo>
                    <a:pt x="67864" y="170593"/>
                    <a:pt x="65673" y="170212"/>
                    <a:pt x="63483" y="169831"/>
                  </a:cubicBezTo>
                  <a:cubicBezTo>
                    <a:pt x="58530" y="168974"/>
                    <a:pt x="53862" y="168116"/>
                    <a:pt x="49481" y="166307"/>
                  </a:cubicBezTo>
                  <a:cubicBezTo>
                    <a:pt x="44814" y="164402"/>
                    <a:pt x="40527" y="161354"/>
                    <a:pt x="36717" y="157448"/>
                  </a:cubicBezTo>
                  <a:cubicBezTo>
                    <a:pt x="37098" y="157448"/>
                    <a:pt x="37384" y="157448"/>
                    <a:pt x="37765" y="157353"/>
                  </a:cubicBezTo>
                  <a:cubicBezTo>
                    <a:pt x="45861" y="156020"/>
                    <a:pt x="52910" y="149543"/>
                    <a:pt x="54815" y="141542"/>
                  </a:cubicBezTo>
                  <a:cubicBezTo>
                    <a:pt x="56815" y="132969"/>
                    <a:pt x="53481" y="125921"/>
                    <a:pt x="48147" y="120301"/>
                  </a:cubicBezTo>
                  <a:cubicBezTo>
                    <a:pt x="43766" y="115729"/>
                    <a:pt x="38051" y="112109"/>
                    <a:pt x="32717" y="109538"/>
                  </a:cubicBezTo>
                  <a:cubicBezTo>
                    <a:pt x="23382" y="104966"/>
                    <a:pt x="15000" y="98393"/>
                    <a:pt x="8428" y="90392"/>
                  </a:cubicBezTo>
                  <a:cubicBezTo>
                    <a:pt x="11952" y="99155"/>
                    <a:pt x="8428" y="109061"/>
                    <a:pt x="4809" y="117824"/>
                  </a:cubicBezTo>
                  <a:cubicBezTo>
                    <a:pt x="2332" y="124016"/>
                    <a:pt x="-906" y="131540"/>
                    <a:pt x="237" y="138303"/>
                  </a:cubicBezTo>
                  <a:cubicBezTo>
                    <a:pt x="1380" y="145161"/>
                    <a:pt x="4332" y="152019"/>
                    <a:pt x="9666" y="156496"/>
                  </a:cubicBezTo>
                  <a:cubicBezTo>
                    <a:pt x="15000" y="160973"/>
                    <a:pt x="22906" y="162782"/>
                    <a:pt x="29193" y="159925"/>
                  </a:cubicBezTo>
                  <a:cubicBezTo>
                    <a:pt x="30336" y="159353"/>
                    <a:pt x="31479" y="158687"/>
                    <a:pt x="32717" y="158306"/>
                  </a:cubicBezTo>
                  <a:cubicBezTo>
                    <a:pt x="36717" y="162878"/>
                    <a:pt x="41766" y="166878"/>
                    <a:pt x="48147" y="169450"/>
                  </a:cubicBezTo>
                  <a:cubicBezTo>
                    <a:pt x="52910" y="171355"/>
                    <a:pt x="57958" y="172307"/>
                    <a:pt x="62816" y="173165"/>
                  </a:cubicBezTo>
                  <a:cubicBezTo>
                    <a:pt x="65007" y="173546"/>
                    <a:pt x="67102" y="173927"/>
                    <a:pt x="69293" y="174403"/>
                  </a:cubicBezTo>
                  <a:cubicBezTo>
                    <a:pt x="75960" y="175927"/>
                    <a:pt x="82437" y="178308"/>
                    <a:pt x="88438" y="181451"/>
                  </a:cubicBezTo>
                  <a:cubicBezTo>
                    <a:pt x="76532" y="187643"/>
                    <a:pt x="63483" y="191738"/>
                    <a:pt x="50148" y="193262"/>
                  </a:cubicBezTo>
                  <a:cubicBezTo>
                    <a:pt x="64054" y="195929"/>
                    <a:pt x="73484" y="208502"/>
                    <a:pt x="81580" y="220028"/>
                  </a:cubicBezTo>
                  <a:cubicBezTo>
                    <a:pt x="87295" y="228124"/>
                    <a:pt x="94058" y="238316"/>
                    <a:pt x="103488" y="242411"/>
                  </a:cubicBezTo>
                  <a:cubicBezTo>
                    <a:pt x="113013" y="246602"/>
                    <a:pt x="123966" y="248317"/>
                    <a:pt x="133968" y="245364"/>
                  </a:cubicBezTo>
                  <a:cubicBezTo>
                    <a:pt x="143969" y="242316"/>
                    <a:pt x="152637" y="233934"/>
                    <a:pt x="154161" y="223647"/>
                  </a:cubicBezTo>
                  <a:cubicBezTo>
                    <a:pt x="154446" y="221552"/>
                    <a:pt x="154542" y="219456"/>
                    <a:pt x="155018" y="217456"/>
                  </a:cubicBezTo>
                  <a:cubicBezTo>
                    <a:pt x="155113" y="217075"/>
                    <a:pt x="155304" y="216694"/>
                    <a:pt x="155399" y="216313"/>
                  </a:cubicBezTo>
                  <a:cubicBezTo>
                    <a:pt x="157113" y="217646"/>
                    <a:pt x="158828" y="219075"/>
                    <a:pt x="160447" y="220504"/>
                  </a:cubicBezTo>
                  <a:cubicBezTo>
                    <a:pt x="162638" y="222504"/>
                    <a:pt x="164924" y="224600"/>
                    <a:pt x="166543" y="227267"/>
                  </a:cubicBezTo>
                  <a:cubicBezTo>
                    <a:pt x="167877" y="229362"/>
                    <a:pt x="168734" y="231648"/>
                    <a:pt x="169210" y="234315"/>
                  </a:cubicBezTo>
                  <a:cubicBezTo>
                    <a:pt x="169401" y="235077"/>
                    <a:pt x="169972" y="235553"/>
                    <a:pt x="170734" y="235649"/>
                  </a:cubicBezTo>
                  <a:cubicBezTo>
                    <a:pt x="173877" y="246888"/>
                    <a:pt x="179307" y="258128"/>
                    <a:pt x="185212" y="269462"/>
                  </a:cubicBezTo>
                  <a:lnTo>
                    <a:pt x="187308" y="273558"/>
                  </a:lnTo>
                  <a:lnTo>
                    <a:pt x="188260" y="268986"/>
                  </a:lnTo>
                  <a:cubicBezTo>
                    <a:pt x="190070" y="260414"/>
                    <a:pt x="191975" y="251651"/>
                    <a:pt x="196737" y="244221"/>
                  </a:cubicBezTo>
                  <a:cubicBezTo>
                    <a:pt x="205215" y="230981"/>
                    <a:pt x="220931" y="224885"/>
                    <a:pt x="236076" y="218980"/>
                  </a:cubicBezTo>
                  <a:cubicBezTo>
                    <a:pt x="238743" y="217932"/>
                    <a:pt x="241410" y="216884"/>
                    <a:pt x="243981" y="215837"/>
                  </a:cubicBezTo>
                  <a:cubicBezTo>
                    <a:pt x="259888" y="209360"/>
                    <a:pt x="274938" y="200787"/>
                    <a:pt x="288654" y="190405"/>
                  </a:cubicBezTo>
                  <a:cubicBezTo>
                    <a:pt x="301893" y="180404"/>
                    <a:pt x="309132" y="170117"/>
                    <a:pt x="310180" y="159829"/>
                  </a:cubicBezTo>
                  <a:cubicBezTo>
                    <a:pt x="310561" y="159353"/>
                    <a:pt x="310561" y="158591"/>
                    <a:pt x="310180" y="158020"/>
                  </a:cubicBezTo>
                  <a:cubicBezTo>
                    <a:pt x="310180" y="157258"/>
                    <a:pt x="310275" y="156401"/>
                    <a:pt x="310180" y="155639"/>
                  </a:cubicBezTo>
                  <a:cubicBezTo>
                    <a:pt x="309990" y="152495"/>
                    <a:pt x="309228" y="149447"/>
                    <a:pt x="308466" y="146495"/>
                  </a:cubicBezTo>
                  <a:cubicBezTo>
                    <a:pt x="308180" y="145447"/>
                    <a:pt x="307894" y="144399"/>
                    <a:pt x="307704" y="143256"/>
                  </a:cubicBezTo>
                  <a:cubicBezTo>
                    <a:pt x="307418" y="142208"/>
                    <a:pt x="307323" y="141161"/>
                    <a:pt x="307132" y="140113"/>
                  </a:cubicBezTo>
                  <a:cubicBezTo>
                    <a:pt x="307418" y="139827"/>
                    <a:pt x="307704" y="139541"/>
                    <a:pt x="307704" y="139065"/>
                  </a:cubicBezTo>
                  <a:cubicBezTo>
                    <a:pt x="308751" y="132302"/>
                    <a:pt x="316848" y="128873"/>
                    <a:pt x="320277" y="127635"/>
                  </a:cubicBezTo>
                  <a:cubicBezTo>
                    <a:pt x="324087" y="126302"/>
                    <a:pt x="328182" y="125444"/>
                    <a:pt x="332278" y="124682"/>
                  </a:cubicBezTo>
                  <a:cubicBezTo>
                    <a:pt x="332278" y="125730"/>
                    <a:pt x="332373" y="126778"/>
                    <a:pt x="332469" y="127921"/>
                  </a:cubicBezTo>
                  <a:cubicBezTo>
                    <a:pt x="332945" y="136112"/>
                    <a:pt x="338755" y="143828"/>
                    <a:pt x="346566" y="146495"/>
                  </a:cubicBezTo>
                  <a:cubicBezTo>
                    <a:pt x="354852" y="149352"/>
                    <a:pt x="362187" y="146780"/>
                    <a:pt x="368378" y="141923"/>
                  </a:cubicBezTo>
                  <a:cubicBezTo>
                    <a:pt x="373331" y="138017"/>
                    <a:pt x="377522" y="132683"/>
                    <a:pt x="380665" y="127635"/>
                  </a:cubicBezTo>
                  <a:cubicBezTo>
                    <a:pt x="386094" y="118777"/>
                    <a:pt x="393524" y="111157"/>
                    <a:pt x="402192" y="105347"/>
                  </a:cubicBezTo>
                  <a:cubicBezTo>
                    <a:pt x="393143" y="108014"/>
                    <a:pt x="383618" y="103442"/>
                    <a:pt x="375236" y="99060"/>
                  </a:cubicBezTo>
                  <a:close/>
                  <a:moveTo>
                    <a:pt x="259412" y="123920"/>
                  </a:moveTo>
                  <a:cubicBezTo>
                    <a:pt x="245982" y="114205"/>
                    <a:pt x="237314" y="101918"/>
                    <a:pt x="235123" y="89345"/>
                  </a:cubicBezTo>
                  <a:cubicBezTo>
                    <a:pt x="234933" y="88297"/>
                    <a:pt x="234933" y="87249"/>
                    <a:pt x="234742" y="86201"/>
                  </a:cubicBezTo>
                  <a:cubicBezTo>
                    <a:pt x="235409" y="86201"/>
                    <a:pt x="236076" y="86011"/>
                    <a:pt x="236647" y="85916"/>
                  </a:cubicBezTo>
                  <a:cubicBezTo>
                    <a:pt x="240838" y="85249"/>
                    <a:pt x="244743" y="83153"/>
                    <a:pt x="247791" y="80296"/>
                  </a:cubicBezTo>
                  <a:cubicBezTo>
                    <a:pt x="245601" y="86011"/>
                    <a:pt x="244743" y="92297"/>
                    <a:pt x="246267" y="98203"/>
                  </a:cubicBezTo>
                  <a:cubicBezTo>
                    <a:pt x="248077" y="104966"/>
                    <a:pt x="253506" y="110871"/>
                    <a:pt x="260460" y="112109"/>
                  </a:cubicBezTo>
                  <a:cubicBezTo>
                    <a:pt x="261126" y="112204"/>
                    <a:pt x="261793" y="112300"/>
                    <a:pt x="262365" y="112395"/>
                  </a:cubicBezTo>
                  <a:cubicBezTo>
                    <a:pt x="262079" y="116872"/>
                    <a:pt x="262746" y="121158"/>
                    <a:pt x="263412" y="124492"/>
                  </a:cubicBezTo>
                  <a:cubicBezTo>
                    <a:pt x="263508" y="125254"/>
                    <a:pt x="263698" y="126016"/>
                    <a:pt x="263984" y="126873"/>
                  </a:cubicBezTo>
                  <a:cubicBezTo>
                    <a:pt x="262460" y="125921"/>
                    <a:pt x="260841" y="124873"/>
                    <a:pt x="259412" y="123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13"/>
            <p:cNvSpPr/>
            <p:nvPr/>
          </p:nvSpPr>
          <p:spPr>
            <a:xfrm>
              <a:off x="0" y="4415775"/>
              <a:ext cx="9190989" cy="750091"/>
            </a:xfrm>
            <a:custGeom>
              <a:avLst/>
              <a:gdLst/>
              <a:ahLst/>
              <a:cxnLst/>
              <a:rect l="l" t="t" r="r" b="b"/>
              <a:pathLst>
                <a:path w="7236999" h="2542680" extrusionOk="0">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13"/>
            <p:cNvSpPr/>
            <p:nvPr/>
          </p:nvSpPr>
          <p:spPr>
            <a:xfrm rot="991022">
              <a:off x="5484316" y="4442894"/>
              <a:ext cx="286832" cy="322227"/>
            </a:xfrm>
            <a:custGeom>
              <a:avLst/>
              <a:gdLst/>
              <a:ahLst/>
              <a:cxnLst/>
              <a:rect l="l" t="t" r="r" b="b"/>
              <a:pathLst>
                <a:path w="238092" h="267472" extrusionOk="0">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4" name="Google Shape;2814;p13"/>
            <p:cNvGrpSpPr/>
            <p:nvPr/>
          </p:nvGrpSpPr>
          <p:grpSpPr>
            <a:xfrm>
              <a:off x="6876299" y="4301838"/>
              <a:ext cx="435709" cy="454214"/>
              <a:chOff x="7800138" y="4120069"/>
              <a:chExt cx="677513" cy="706289"/>
            </a:xfrm>
          </p:grpSpPr>
          <p:sp>
            <p:nvSpPr>
              <p:cNvPr id="2815" name="Google Shape;2815;p13"/>
              <p:cNvSpPr/>
              <p:nvPr/>
            </p:nvSpPr>
            <p:spPr>
              <a:xfrm>
                <a:off x="7991798" y="4120069"/>
                <a:ext cx="270353" cy="706289"/>
              </a:xfrm>
              <a:custGeom>
                <a:avLst/>
                <a:gdLst/>
                <a:ahLst/>
                <a:cxnLst/>
                <a:rect l="l" t="t" r="r" b="b"/>
                <a:pathLst>
                  <a:path w="270353" h="706289" extrusionOk="0">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6" name="Google Shape;2816;p13"/>
              <p:cNvGrpSpPr/>
              <p:nvPr/>
            </p:nvGrpSpPr>
            <p:grpSpPr>
              <a:xfrm>
                <a:off x="7800138" y="4237226"/>
                <a:ext cx="677513" cy="456842"/>
                <a:chOff x="7800138" y="4237226"/>
                <a:chExt cx="677513" cy="456842"/>
              </a:xfrm>
            </p:grpSpPr>
            <p:sp>
              <p:nvSpPr>
                <p:cNvPr id="2817" name="Google Shape;2817;p13"/>
                <p:cNvSpPr/>
                <p:nvPr/>
              </p:nvSpPr>
              <p:spPr>
                <a:xfrm>
                  <a:off x="8080974" y="4379634"/>
                  <a:ext cx="396677" cy="300577"/>
                </a:xfrm>
                <a:custGeom>
                  <a:avLst/>
                  <a:gdLst/>
                  <a:ahLst/>
                  <a:cxnLst/>
                  <a:rect l="l" t="t" r="r" b="b"/>
                  <a:pathLst>
                    <a:path w="396677" h="300577" extrusionOk="0">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13"/>
                <p:cNvSpPr/>
                <p:nvPr/>
              </p:nvSpPr>
              <p:spPr>
                <a:xfrm>
                  <a:off x="7926976" y="4237226"/>
                  <a:ext cx="207290" cy="456842"/>
                </a:xfrm>
                <a:custGeom>
                  <a:avLst/>
                  <a:gdLst/>
                  <a:ahLst/>
                  <a:cxnLst/>
                  <a:rect l="l" t="t" r="r" b="b"/>
                  <a:pathLst>
                    <a:path w="207290" h="456842" extrusionOk="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13"/>
                <p:cNvSpPr/>
                <p:nvPr/>
              </p:nvSpPr>
              <p:spPr>
                <a:xfrm>
                  <a:off x="7800138" y="4452967"/>
                  <a:ext cx="290192" cy="176474"/>
                </a:xfrm>
                <a:custGeom>
                  <a:avLst/>
                  <a:gdLst/>
                  <a:ahLst/>
                  <a:cxnLst/>
                  <a:rect l="l" t="t" r="r" b="b"/>
                  <a:pathLst>
                    <a:path w="290192" h="176474" extrusionOk="0">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20" name="Google Shape;2820;p13"/>
            <p:cNvSpPr/>
            <p:nvPr/>
          </p:nvSpPr>
          <p:spPr>
            <a:xfrm>
              <a:off x="2381735" y="4145023"/>
              <a:ext cx="468854" cy="600510"/>
            </a:xfrm>
            <a:custGeom>
              <a:avLst/>
              <a:gdLst/>
              <a:ahLst/>
              <a:cxnLst/>
              <a:rect l="l" t="t" r="r" b="b"/>
              <a:pathLst>
                <a:path w="1225763" h="1569961" extrusionOk="0">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13"/>
            <p:cNvSpPr/>
            <p:nvPr/>
          </p:nvSpPr>
          <p:spPr>
            <a:xfrm>
              <a:off x="259255" y="4052973"/>
              <a:ext cx="356559" cy="703082"/>
            </a:xfrm>
            <a:custGeom>
              <a:avLst/>
              <a:gdLst/>
              <a:ahLst/>
              <a:cxnLst/>
              <a:rect l="l" t="t" r="r" b="b"/>
              <a:pathLst>
                <a:path w="1262157" h="2488787" extrusionOk="0">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22" name="Google Shape;2822;p13"/>
          <p:cNvSpPr/>
          <p:nvPr/>
        </p:nvSpPr>
        <p:spPr>
          <a:xfrm>
            <a:off x="7829400" y="4033750"/>
            <a:ext cx="2327518" cy="2142520"/>
          </a:xfrm>
          <a:custGeom>
            <a:avLst/>
            <a:gdLst/>
            <a:ahLst/>
            <a:cxnLst/>
            <a:rect l="l" t="t" r="r" b="b"/>
            <a:pathLst>
              <a:path w="2015167" h="1854996" extrusionOk="0">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8" r:id="rId10"/>
    <p:sldLayoutId id="2147483669" r:id="rId11"/>
    <p:sldLayoutId id="2147483672"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ab.research.google.com/drive/1CoNpPhQpgkgO21lmb2uey-zbLuap1cWw?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40"/>
        <p:cNvGrpSpPr/>
        <p:nvPr/>
      </p:nvGrpSpPr>
      <p:grpSpPr>
        <a:xfrm>
          <a:off x="0" y="0"/>
          <a:ext cx="0" cy="0"/>
          <a:chOff x="0" y="0"/>
          <a:chExt cx="0" cy="0"/>
        </a:xfrm>
      </p:grpSpPr>
      <p:sp>
        <p:nvSpPr>
          <p:cNvPr id="5441" name="Google Shape;5441;p32"/>
          <p:cNvSpPr txBox="1">
            <a:spLocks noGrp="1"/>
          </p:cNvSpPr>
          <p:nvPr>
            <p:ph type="ctrTitle"/>
          </p:nvPr>
        </p:nvSpPr>
        <p:spPr>
          <a:xfrm>
            <a:off x="1209638" y="539500"/>
            <a:ext cx="67245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a:t>The Kishon River Ecosystem Analysis</a:t>
            </a:r>
            <a:endParaRPr b="0" dirty="0"/>
          </a:p>
        </p:txBody>
      </p:sp>
      <p:sp>
        <p:nvSpPr>
          <p:cNvPr id="5442" name="Google Shape;5442;p32"/>
          <p:cNvSpPr txBox="1">
            <a:spLocks noGrp="1"/>
          </p:cNvSpPr>
          <p:nvPr>
            <p:ph type="subTitle" idx="1"/>
          </p:nvPr>
        </p:nvSpPr>
        <p:spPr>
          <a:xfrm>
            <a:off x="1209863" y="2772725"/>
            <a:ext cx="6724500" cy="475800"/>
          </a:xfrm>
          <a:prstGeom prst="rect">
            <a:avLst/>
          </a:prstGeom>
        </p:spPr>
        <p:txBody>
          <a:bodyPr spcFirstLastPara="1" wrap="square" lIns="91425" tIns="91425" rIns="91425" bIns="91425" anchor="t" anchorCtr="0">
            <a:noAutofit/>
          </a:bodyPr>
          <a:lstStyle/>
          <a:p>
            <a:pPr marL="0" indent="0"/>
            <a:r>
              <a:rPr lang="en-US" dirty="0"/>
              <a:t>Osher Ben </a:t>
            </a:r>
            <a:r>
              <a:rPr lang="en-US" dirty="0" err="1"/>
              <a:t>Zazon</a:t>
            </a:r>
            <a:r>
              <a:rPr lang="en-US" dirty="0"/>
              <a:t> (212240238)</a:t>
            </a:r>
          </a:p>
          <a:p>
            <a:pPr marL="0" indent="0"/>
            <a:r>
              <a:rPr lang="en-US" dirty="0"/>
              <a:t>Andy Lewis Sapner (213298524) </a:t>
            </a:r>
            <a:endParaRPr lang="en-IL" dirty="0"/>
          </a:p>
          <a:p>
            <a:pPr marL="0" lvl="0" indent="0" algn="ctr" rtl="0">
              <a:spcBef>
                <a:spcPts val="0"/>
              </a:spcBef>
              <a:spcAft>
                <a:spcPts val="0"/>
              </a:spcAft>
              <a:buNone/>
            </a:pPr>
            <a:endParaRPr dirty="0"/>
          </a:p>
        </p:txBody>
      </p:sp>
      <p:pic>
        <p:nvPicPr>
          <p:cNvPr id="2" name="תמונה 1" descr="Google Colab Logo transparent PNG - StickPNG">
            <a:hlinkClick r:id="rId3"/>
            <a:extLst>
              <a:ext uri="{FF2B5EF4-FFF2-40B4-BE49-F238E27FC236}">
                <a16:creationId xmlns:a16="http://schemas.microsoft.com/office/drawing/2014/main" id="{F5C8BE41-98AD-E4AD-34EA-FFA8B4992E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50" y="41565"/>
            <a:ext cx="739527" cy="4559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1F9E-A50F-A6C4-E362-27EFF5AC3C6F}"/>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86AFCC9F-C9B5-8B55-F340-C0DC3C2934F2}"/>
              </a:ext>
            </a:extLst>
          </p:cNvPr>
          <p:cNvSpPr>
            <a:spLocks noGrp="1"/>
          </p:cNvSpPr>
          <p:nvPr>
            <p:ph type="title"/>
          </p:nvPr>
        </p:nvSpPr>
        <p:spPr>
          <a:xfrm>
            <a:off x="811975" y="726450"/>
            <a:ext cx="4294800" cy="553710"/>
          </a:xfrm>
        </p:spPr>
        <p:txBody>
          <a:bodyPr anchor="t"/>
          <a:lstStyle/>
          <a:p>
            <a:r>
              <a:rPr lang="en-US" dirty="0"/>
              <a:t>PCA (Cont.)</a:t>
            </a:r>
            <a:endParaRPr lang="en-IL" dirty="0"/>
          </a:p>
        </p:txBody>
      </p:sp>
      <p:sp>
        <p:nvSpPr>
          <p:cNvPr id="3" name="כותרת משנה 2">
            <a:extLst>
              <a:ext uri="{FF2B5EF4-FFF2-40B4-BE49-F238E27FC236}">
                <a16:creationId xmlns:a16="http://schemas.microsoft.com/office/drawing/2014/main" id="{F9F1E77A-27C2-42DF-6DA5-83D0F4E21CEE}"/>
              </a:ext>
            </a:extLst>
          </p:cNvPr>
          <p:cNvSpPr>
            <a:spLocks noGrp="1"/>
          </p:cNvSpPr>
          <p:nvPr>
            <p:ph type="subTitle" idx="1"/>
          </p:nvPr>
        </p:nvSpPr>
        <p:spPr>
          <a:xfrm>
            <a:off x="637408" y="1280160"/>
            <a:ext cx="3868090" cy="2832090"/>
          </a:xfrm>
        </p:spPr>
        <p:txBody>
          <a:bodyPr/>
          <a:lstStyle/>
          <a:p>
            <a:pPr marL="152400" indent="0">
              <a:buNone/>
            </a:pPr>
            <a:r>
              <a:rPr lang="en-US" sz="1600" dirty="0"/>
              <a:t>When using PCA, a correlation matrix is created. It shows the relationships between variables in the analysis.</a:t>
            </a:r>
            <a:endParaRPr lang="en-IL" sz="1600" dirty="0"/>
          </a:p>
        </p:txBody>
      </p:sp>
      <p:pic>
        <p:nvPicPr>
          <p:cNvPr id="4" name="Picture 2">
            <a:extLst>
              <a:ext uri="{FF2B5EF4-FFF2-40B4-BE49-F238E27FC236}">
                <a16:creationId xmlns:a16="http://schemas.microsoft.com/office/drawing/2014/main" id="{939D283B-24B9-CC9E-B3A6-9ACAD87BA0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116" y="863531"/>
            <a:ext cx="3931200" cy="3248719"/>
          </a:xfrm>
          <a:prstGeom prst="rect">
            <a:avLst/>
          </a:prstGeom>
          <a:ln>
            <a:noFill/>
          </a:ln>
          <a:effectLst>
            <a:outerShdw blurRad="292100" dist="139700" dir="2700000" algn="tl" rotWithShape="0">
              <a:srgbClr val="333333">
                <a:alpha val="65000"/>
              </a:srgbClr>
            </a:outerShdw>
          </a:effectLst>
        </p:spPr>
      </p:pic>
      <p:graphicFrame>
        <p:nvGraphicFramePr>
          <p:cNvPr id="5" name="טבלה 4">
            <a:extLst>
              <a:ext uri="{FF2B5EF4-FFF2-40B4-BE49-F238E27FC236}">
                <a16:creationId xmlns:a16="http://schemas.microsoft.com/office/drawing/2014/main" id="{DA3435E0-1CF8-1A1E-6CE2-83A7306BE77E}"/>
              </a:ext>
            </a:extLst>
          </p:cNvPr>
          <p:cNvGraphicFramePr>
            <a:graphicFrameLocks noGrp="1"/>
          </p:cNvGraphicFramePr>
          <p:nvPr>
            <p:extLst>
              <p:ext uri="{D42A27DB-BD31-4B8C-83A1-F6EECF244321}">
                <p14:modId xmlns:p14="http://schemas.microsoft.com/office/powerpoint/2010/main" val="2118781637"/>
              </p:ext>
            </p:extLst>
          </p:nvPr>
        </p:nvGraphicFramePr>
        <p:xfrm>
          <a:off x="337790" y="2396946"/>
          <a:ext cx="4167708" cy="1577405"/>
        </p:xfrm>
        <a:graphic>
          <a:graphicData uri="http://schemas.openxmlformats.org/drawingml/2006/table">
            <a:tbl>
              <a:tblPr firstRow="1" firstCol="1" bandRow="1">
                <a:tableStyleId>{0BCA49A3-AAC1-447D-839F-B55121D7CB5D}</a:tableStyleId>
              </a:tblPr>
              <a:tblGrid>
                <a:gridCol w="833449">
                  <a:extLst>
                    <a:ext uri="{9D8B030D-6E8A-4147-A177-3AD203B41FA5}">
                      <a16:colId xmlns:a16="http://schemas.microsoft.com/office/drawing/2014/main" val="1459757655"/>
                    </a:ext>
                  </a:extLst>
                </a:gridCol>
                <a:gridCol w="833449">
                  <a:extLst>
                    <a:ext uri="{9D8B030D-6E8A-4147-A177-3AD203B41FA5}">
                      <a16:colId xmlns:a16="http://schemas.microsoft.com/office/drawing/2014/main" val="1057916294"/>
                    </a:ext>
                  </a:extLst>
                </a:gridCol>
                <a:gridCol w="833449">
                  <a:extLst>
                    <a:ext uri="{9D8B030D-6E8A-4147-A177-3AD203B41FA5}">
                      <a16:colId xmlns:a16="http://schemas.microsoft.com/office/drawing/2014/main" val="1032503731"/>
                    </a:ext>
                  </a:extLst>
                </a:gridCol>
                <a:gridCol w="833449">
                  <a:extLst>
                    <a:ext uri="{9D8B030D-6E8A-4147-A177-3AD203B41FA5}">
                      <a16:colId xmlns:a16="http://schemas.microsoft.com/office/drawing/2014/main" val="2211184608"/>
                    </a:ext>
                  </a:extLst>
                </a:gridCol>
                <a:gridCol w="833912">
                  <a:extLst>
                    <a:ext uri="{9D8B030D-6E8A-4147-A177-3AD203B41FA5}">
                      <a16:colId xmlns:a16="http://schemas.microsoft.com/office/drawing/2014/main" val="3129314941"/>
                    </a:ext>
                  </a:extLst>
                </a:gridCol>
              </a:tblGrid>
              <a:tr h="0">
                <a:tc>
                  <a:txBody>
                    <a:bodyPr/>
                    <a:lstStyle/>
                    <a:p>
                      <a:pPr algn="ctr">
                        <a:lnSpc>
                          <a:spcPct val="107000"/>
                        </a:lnSpc>
                        <a:spcAft>
                          <a:spcPts val="800"/>
                        </a:spcAft>
                        <a:buNone/>
                      </a:pPr>
                      <a:r>
                        <a:rPr lang="en-US" sz="900" kern="100">
                          <a:effectLst/>
                        </a:rPr>
                        <a:t> </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Individuals Count</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Coliform Bacteria</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Opacity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b="1" kern="100" dirty="0">
                          <a:effectLst/>
                        </a:rPr>
                        <a:t>Specific Electrical Conductivity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89495018"/>
                  </a:ext>
                </a:extLst>
              </a:tr>
              <a:tr h="0">
                <a:tc>
                  <a:txBody>
                    <a:bodyPr/>
                    <a:lstStyle/>
                    <a:p>
                      <a:pPr algn="ctr">
                        <a:lnSpc>
                          <a:spcPct val="107000"/>
                        </a:lnSpc>
                        <a:spcAft>
                          <a:spcPts val="800"/>
                        </a:spcAft>
                        <a:buNone/>
                      </a:pPr>
                      <a:r>
                        <a:rPr lang="en-US" sz="900" b="1" kern="100">
                          <a:effectLst/>
                        </a:rPr>
                        <a:t>Individuals Count</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dirty="0">
                          <a:effectLst/>
                        </a:rPr>
                        <a:t>Negative</a:t>
                      </a:r>
                      <a:endParaRPr lang="en-IL"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7051880"/>
                  </a:ext>
                </a:extLst>
              </a:tr>
              <a:tr h="0">
                <a:tc>
                  <a:txBody>
                    <a:bodyPr/>
                    <a:lstStyle/>
                    <a:p>
                      <a:pPr algn="ctr">
                        <a:lnSpc>
                          <a:spcPct val="107000"/>
                        </a:lnSpc>
                        <a:spcAft>
                          <a:spcPts val="800"/>
                        </a:spcAft>
                        <a:buNone/>
                      </a:pPr>
                      <a:r>
                        <a:rPr lang="en-US" sz="900" b="1" kern="100">
                          <a:effectLst/>
                        </a:rPr>
                        <a:t>Coliform Bacteria</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0584216"/>
                  </a:ext>
                </a:extLst>
              </a:tr>
              <a:tr h="0">
                <a:tc>
                  <a:txBody>
                    <a:bodyPr/>
                    <a:lstStyle/>
                    <a:p>
                      <a:pPr algn="ctr">
                        <a:lnSpc>
                          <a:spcPct val="107000"/>
                        </a:lnSpc>
                        <a:spcAft>
                          <a:spcPts val="800"/>
                        </a:spcAft>
                        <a:buNone/>
                      </a:pPr>
                      <a:r>
                        <a:rPr lang="en-US" sz="900" b="1" kern="100">
                          <a:effectLst/>
                        </a:rPr>
                        <a:t>Opacity</a:t>
                      </a:r>
                      <a:endParaRPr lang="en-IL" sz="11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Positive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03635922"/>
                  </a:ext>
                </a:extLst>
              </a:tr>
              <a:tr h="0">
                <a:tc>
                  <a:txBody>
                    <a:bodyPr/>
                    <a:lstStyle/>
                    <a:p>
                      <a:pPr algn="ctr">
                        <a:lnSpc>
                          <a:spcPct val="107000"/>
                        </a:lnSpc>
                        <a:spcAft>
                          <a:spcPts val="800"/>
                        </a:spcAft>
                        <a:buNone/>
                      </a:pPr>
                      <a:r>
                        <a:rPr lang="en-US" sz="900" b="1" kern="100" dirty="0">
                          <a:effectLst/>
                        </a:rPr>
                        <a:t>Specific Electrical Conductivity</a:t>
                      </a:r>
                      <a:endParaRPr lang="en-IL" sz="11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Negative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a:effectLst/>
                        </a:rPr>
                        <a:t>Positive</a:t>
                      </a:r>
                      <a:endParaRPr lang="en-IL"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kern="100" dirty="0">
                          <a:effectLst/>
                        </a:rPr>
                        <a:t>-</a:t>
                      </a:r>
                      <a:endParaRPr lang="en-IL"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21404423"/>
                  </a:ext>
                </a:extLst>
              </a:tr>
            </a:tbl>
          </a:graphicData>
        </a:graphic>
      </p:graphicFrame>
    </p:spTree>
    <p:extLst>
      <p:ext uri="{BB962C8B-B14F-4D97-AF65-F5344CB8AC3E}">
        <p14:creationId xmlns:p14="http://schemas.microsoft.com/office/powerpoint/2010/main" val="13272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86744-A912-FFE8-019C-FAFFCA2EB12A}"/>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79A4FF46-41AB-CED8-F99F-5725F5AC36A2}"/>
              </a:ext>
            </a:extLst>
          </p:cNvPr>
          <p:cNvSpPr>
            <a:spLocks noGrp="1"/>
          </p:cNvSpPr>
          <p:nvPr>
            <p:ph type="title"/>
          </p:nvPr>
        </p:nvSpPr>
        <p:spPr>
          <a:xfrm>
            <a:off x="811975" y="726450"/>
            <a:ext cx="4294800" cy="553710"/>
          </a:xfrm>
        </p:spPr>
        <p:txBody>
          <a:bodyPr anchor="t"/>
          <a:lstStyle/>
          <a:p>
            <a:r>
              <a:rPr lang="en-US" dirty="0"/>
              <a:t>Correlations</a:t>
            </a:r>
            <a:endParaRPr lang="en-IL" dirty="0"/>
          </a:p>
        </p:txBody>
      </p:sp>
      <p:pic>
        <p:nvPicPr>
          <p:cNvPr id="6" name="תמונה 5">
            <a:extLst>
              <a:ext uri="{FF2B5EF4-FFF2-40B4-BE49-F238E27FC236}">
                <a16:creationId xmlns:a16="http://schemas.microsoft.com/office/drawing/2014/main" id="{0756EA17-0BAD-FAEB-1C57-760E928CE6D9}"/>
              </a:ext>
            </a:extLst>
          </p:cNvPr>
          <p:cNvPicPr>
            <a:picLocks noChangeAspect="1"/>
          </p:cNvPicPr>
          <p:nvPr/>
        </p:nvPicPr>
        <p:blipFill>
          <a:blip r:embed="rId2"/>
          <a:stretch>
            <a:fillRect/>
          </a:stretch>
        </p:blipFill>
        <p:spPr>
          <a:xfrm>
            <a:off x="364424" y="1568927"/>
            <a:ext cx="8548157" cy="2136566"/>
          </a:xfrm>
          <a:prstGeom prst="rect">
            <a:avLst/>
          </a:prstGeom>
          <a:ln>
            <a:noFill/>
          </a:ln>
          <a:effectLst>
            <a:outerShdw blurRad="292100" dist="139700" dir="2700000" algn="tl" rotWithShape="0">
              <a:srgbClr val="333333">
                <a:alpha val="65000"/>
              </a:srgbClr>
            </a:outerShdw>
          </a:effectLst>
        </p:spPr>
      </p:pic>
      <p:sp>
        <p:nvSpPr>
          <p:cNvPr id="8" name="תיבת טקסט 7">
            <a:extLst>
              <a:ext uri="{FF2B5EF4-FFF2-40B4-BE49-F238E27FC236}">
                <a16:creationId xmlns:a16="http://schemas.microsoft.com/office/drawing/2014/main" id="{7E398002-39C8-F781-B1F1-57350518AA59}"/>
              </a:ext>
            </a:extLst>
          </p:cNvPr>
          <p:cNvSpPr txBox="1"/>
          <p:nvPr/>
        </p:nvSpPr>
        <p:spPr>
          <a:xfrm>
            <a:off x="2017915" y="3824983"/>
            <a:ext cx="5241174" cy="338554"/>
          </a:xfrm>
          <a:prstGeom prst="rect">
            <a:avLst/>
          </a:prstGeom>
          <a:noFill/>
        </p:spPr>
        <p:txBody>
          <a:bodyPr wrap="square">
            <a:spAutoFit/>
          </a:bodyPr>
          <a:lstStyle/>
          <a:p>
            <a:pPr algn="ctr"/>
            <a:r>
              <a:rPr lang="en-US" sz="1600" dirty="0">
                <a:effectLst/>
                <a:latin typeface="Lato" panose="020F0502020204030203" pitchFamily="34" charset="0"/>
                <a:ea typeface="Lato" panose="020F0502020204030203" pitchFamily="34" charset="0"/>
                <a:cs typeface="Lato" panose="020F0502020204030203" pitchFamily="34" charset="0"/>
              </a:rPr>
              <a:t>Morad Reservoir Kfar Baruch Station, 2022</a:t>
            </a:r>
            <a:endParaRPr lang="en-IL"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844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FFA2A-87DD-1491-F9FB-456F1CCD64CD}"/>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7722359-D31B-9CAB-564D-613AE51E0C35}"/>
              </a:ext>
            </a:extLst>
          </p:cNvPr>
          <p:cNvSpPr>
            <a:spLocks noGrp="1"/>
          </p:cNvSpPr>
          <p:nvPr>
            <p:ph type="title"/>
          </p:nvPr>
        </p:nvSpPr>
        <p:spPr>
          <a:xfrm>
            <a:off x="811975" y="726450"/>
            <a:ext cx="4294800" cy="553710"/>
          </a:xfrm>
        </p:spPr>
        <p:txBody>
          <a:bodyPr anchor="t"/>
          <a:lstStyle/>
          <a:p>
            <a:r>
              <a:rPr lang="en-US" dirty="0"/>
              <a:t>Kriging</a:t>
            </a:r>
            <a:endParaRPr lang="en-IL" dirty="0"/>
          </a:p>
        </p:txBody>
      </p:sp>
      <p:sp>
        <p:nvSpPr>
          <p:cNvPr id="3" name="כותרת משנה 2">
            <a:extLst>
              <a:ext uri="{FF2B5EF4-FFF2-40B4-BE49-F238E27FC236}">
                <a16:creationId xmlns:a16="http://schemas.microsoft.com/office/drawing/2014/main" id="{98789367-A26A-3745-59CB-438BC09EA9A5}"/>
              </a:ext>
            </a:extLst>
          </p:cNvPr>
          <p:cNvSpPr>
            <a:spLocks noGrp="1"/>
          </p:cNvSpPr>
          <p:nvPr>
            <p:ph type="subTitle" idx="1"/>
          </p:nvPr>
        </p:nvSpPr>
        <p:spPr>
          <a:xfrm>
            <a:off x="637408" y="1280160"/>
            <a:ext cx="3868090" cy="2832090"/>
          </a:xfrm>
        </p:spPr>
        <p:txBody>
          <a:bodyPr/>
          <a:lstStyle/>
          <a:p>
            <a:pPr marL="152400" indent="0">
              <a:buNone/>
            </a:pPr>
            <a:r>
              <a:rPr lang="en-IL" sz="1600" dirty="0"/>
              <a:t>It serves to estimate a value at a point of a region for which a variogram is known, using data in the neighbourhood of the estimation location</a:t>
            </a:r>
            <a:r>
              <a:rPr lang="en-GB" sz="1600" dirty="0"/>
              <a:t>.</a:t>
            </a:r>
            <a:endParaRPr lang="en-IL" sz="3600" dirty="0"/>
          </a:p>
        </p:txBody>
      </p:sp>
      <p:pic>
        <p:nvPicPr>
          <p:cNvPr id="4" name="תמונה 3">
            <a:extLst>
              <a:ext uri="{FF2B5EF4-FFF2-40B4-BE49-F238E27FC236}">
                <a16:creationId xmlns:a16="http://schemas.microsoft.com/office/drawing/2014/main" id="{0BC7DDD9-1551-BAD0-F931-0B72A9FAE123}"/>
              </a:ext>
            </a:extLst>
          </p:cNvPr>
          <p:cNvPicPr>
            <a:picLocks noChangeAspect="1"/>
          </p:cNvPicPr>
          <p:nvPr/>
        </p:nvPicPr>
        <p:blipFill>
          <a:blip r:embed="rId2"/>
          <a:stretch>
            <a:fillRect/>
          </a:stretch>
        </p:blipFill>
        <p:spPr>
          <a:xfrm>
            <a:off x="4680065" y="967105"/>
            <a:ext cx="3931200" cy="3145145"/>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59C4F290-FD5F-69D9-9334-610E776B4294}"/>
              </a:ext>
            </a:extLst>
          </p:cNvPr>
          <p:cNvSpPr txBox="1"/>
          <p:nvPr/>
        </p:nvSpPr>
        <p:spPr>
          <a:xfrm>
            <a:off x="4680065" y="4112250"/>
            <a:ext cx="3931200" cy="338554"/>
          </a:xfrm>
          <a:prstGeom prst="rect">
            <a:avLst/>
          </a:prstGeom>
          <a:noFill/>
        </p:spPr>
        <p:txBody>
          <a:bodyPr wrap="square">
            <a:spAutoFit/>
          </a:bodyPr>
          <a:lstStyle/>
          <a:p>
            <a:pPr algn="ctr"/>
            <a:r>
              <a:rPr lang="en-US" sz="1600" dirty="0">
                <a:effectLst/>
                <a:latin typeface="Lato" panose="020F0502020204030203" pitchFamily="34" charset="0"/>
                <a:ea typeface="Lato" panose="020F0502020204030203" pitchFamily="34" charset="0"/>
                <a:cs typeface="Lato" panose="020F0502020204030203" pitchFamily="34" charset="0"/>
              </a:rPr>
              <a:t>February 2022</a:t>
            </a:r>
            <a:endParaRPr lang="en-IL"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114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70C20-64AA-0EB0-849B-7FAB80067F4C}"/>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F199F41-F5AA-4628-8819-AAF1F1FB12B8}"/>
              </a:ext>
            </a:extLst>
          </p:cNvPr>
          <p:cNvSpPr>
            <a:spLocks noGrp="1"/>
          </p:cNvSpPr>
          <p:nvPr>
            <p:ph type="title"/>
          </p:nvPr>
        </p:nvSpPr>
        <p:spPr>
          <a:xfrm>
            <a:off x="811975" y="726450"/>
            <a:ext cx="4294800" cy="553710"/>
          </a:xfrm>
        </p:spPr>
        <p:txBody>
          <a:bodyPr anchor="t"/>
          <a:lstStyle/>
          <a:p>
            <a:r>
              <a:rPr lang="en-US" dirty="0"/>
              <a:t>Relationships</a:t>
            </a:r>
            <a:endParaRPr lang="en-IL" dirty="0"/>
          </a:p>
        </p:txBody>
      </p:sp>
      <p:pic>
        <p:nvPicPr>
          <p:cNvPr id="8" name="Picture 2">
            <a:extLst>
              <a:ext uri="{FF2B5EF4-FFF2-40B4-BE49-F238E27FC236}">
                <a16:creationId xmlns:a16="http://schemas.microsoft.com/office/drawing/2014/main" id="{AD979C27-7E70-2A3C-55A4-9D72B10351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75" y="1476666"/>
            <a:ext cx="8321050" cy="2439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89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B8901-3D3F-A391-6B6F-DB22D690A15B}"/>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690E2151-C9F4-41E1-EEFE-25761F3ACAB3}"/>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6" name="טבלה 5">
            <a:extLst>
              <a:ext uri="{FF2B5EF4-FFF2-40B4-BE49-F238E27FC236}">
                <a16:creationId xmlns:a16="http://schemas.microsoft.com/office/drawing/2014/main" id="{DF69599B-6A40-07D9-733C-F2817DB3B8E8}"/>
              </a:ext>
            </a:extLst>
          </p:cNvPr>
          <p:cNvGraphicFramePr>
            <a:graphicFrameLocks noGrp="1"/>
          </p:cNvGraphicFramePr>
          <p:nvPr>
            <p:extLst>
              <p:ext uri="{D42A27DB-BD31-4B8C-83A1-F6EECF244321}">
                <p14:modId xmlns:p14="http://schemas.microsoft.com/office/powerpoint/2010/main" val="788531072"/>
              </p:ext>
            </p:extLst>
          </p:nvPr>
        </p:nvGraphicFramePr>
        <p:xfrm>
          <a:off x="421840" y="1588925"/>
          <a:ext cx="4150160" cy="2187834"/>
        </p:xfrm>
        <a:graphic>
          <a:graphicData uri="http://schemas.openxmlformats.org/drawingml/2006/table">
            <a:tbl>
              <a:tblPr firstRow="1" firstCol="1" bandRow="1">
                <a:tableStyleId>{0BCA49A3-AAC1-447D-839F-B55121D7CB5D}</a:tableStyleId>
              </a:tblPr>
              <a:tblGrid>
                <a:gridCol w="1037540">
                  <a:extLst>
                    <a:ext uri="{9D8B030D-6E8A-4147-A177-3AD203B41FA5}">
                      <a16:colId xmlns:a16="http://schemas.microsoft.com/office/drawing/2014/main" val="766415401"/>
                    </a:ext>
                  </a:extLst>
                </a:gridCol>
                <a:gridCol w="1037540">
                  <a:extLst>
                    <a:ext uri="{9D8B030D-6E8A-4147-A177-3AD203B41FA5}">
                      <a16:colId xmlns:a16="http://schemas.microsoft.com/office/drawing/2014/main" val="1380837536"/>
                    </a:ext>
                  </a:extLst>
                </a:gridCol>
                <a:gridCol w="1037540">
                  <a:extLst>
                    <a:ext uri="{9D8B030D-6E8A-4147-A177-3AD203B41FA5}">
                      <a16:colId xmlns:a16="http://schemas.microsoft.com/office/drawing/2014/main" val="3348582491"/>
                    </a:ext>
                  </a:extLst>
                </a:gridCol>
                <a:gridCol w="1037540">
                  <a:extLst>
                    <a:ext uri="{9D8B030D-6E8A-4147-A177-3AD203B41FA5}">
                      <a16:colId xmlns:a16="http://schemas.microsoft.com/office/drawing/2014/main" val="168590006"/>
                    </a:ext>
                  </a:extLst>
                </a:gridCol>
              </a:tblGrid>
              <a:tr h="0">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Conductivity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Opacity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Coliform Bacteria Ranges</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1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58937840"/>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(11.8</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 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(63.11, 83.0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62501554"/>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(43.2</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 63.11]</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363</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3610588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(3.2</a:t>
                      </a:r>
                      <a:r>
                        <a:rPr lang="en-US" sz="900" kern="100">
                          <a:effectLst/>
                          <a:latin typeface="Lato" panose="020F0502020204030203" pitchFamily="34" charset="0"/>
                          <a:ea typeface="Lato" panose="020F0502020204030203" pitchFamily="34" charset="0"/>
                          <a:cs typeface="Lato" panose="020F0502020204030203" pitchFamily="34" charset="0"/>
                        </a:rPr>
                        <a:t>3</a:t>
                      </a:r>
                      <a:r>
                        <a:rPr lang="en-IL" sz="900" kern="100">
                          <a:effectLst/>
                          <a:latin typeface="Lato" panose="020F0502020204030203" pitchFamily="34" charset="0"/>
                          <a:ea typeface="Lato" panose="020F0502020204030203" pitchFamily="34" charset="0"/>
                          <a:cs typeface="Lato" panose="020F0502020204030203" pitchFamily="34" charset="0"/>
                        </a:rPr>
                        <a:t>, 23.32]</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314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0369417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(63.11, 83.0</a:t>
                      </a:r>
                      <a:r>
                        <a:rPr lang="en-US" sz="900" kern="100" dirty="0">
                          <a:effectLst/>
                          <a:latin typeface="Lato" panose="020F0502020204030203" pitchFamily="34" charset="0"/>
                          <a:ea typeface="Lato" panose="020F0502020204030203" pitchFamily="34" charset="0"/>
                          <a:cs typeface="Lato" panose="020F0502020204030203" pitchFamily="34" charset="0"/>
                        </a:rPr>
                        <a:t>1</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292</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5331961"/>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(4.79, 7.15]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(281472.037, 375290.3</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250</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3696140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(4.79, 7.15]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05454640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a:t>
                      </a:r>
                      <a:r>
                        <a:rPr lang="en-US" sz="900" kern="100" dirty="0">
                          <a:effectLst/>
                          <a:latin typeface="Lato" panose="020F0502020204030203" pitchFamily="34" charset="0"/>
                          <a:ea typeface="Lato" panose="020F0502020204030203" pitchFamily="34" charset="0"/>
                          <a:cs typeface="Lato" panose="020F0502020204030203" pitchFamily="34" charset="0"/>
                        </a:rPr>
                        <a:t>17.2</a:t>
                      </a:r>
                      <a:r>
                        <a:rPr lang="en-IL" sz="900" kern="100" dirty="0">
                          <a:effectLst/>
                          <a:latin typeface="Lato" panose="020F0502020204030203" pitchFamily="34" charset="0"/>
                          <a:ea typeface="Lato" panose="020F0502020204030203" pitchFamily="34" charset="0"/>
                          <a:cs typeface="Lato" panose="020F0502020204030203" pitchFamily="34" charset="0"/>
                        </a:rPr>
                        <a:t>, 93835.4</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151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242980450"/>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 26.04]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137</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332843301"/>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129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70298974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(11.8</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 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114</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20303424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105</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6334596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83</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87596090"/>
                  </a:ext>
                </a:extLst>
              </a:tr>
            </a:tbl>
          </a:graphicData>
        </a:graphic>
      </p:graphicFrame>
      <p:graphicFrame>
        <p:nvGraphicFramePr>
          <p:cNvPr id="7" name="טבלה 6">
            <a:extLst>
              <a:ext uri="{FF2B5EF4-FFF2-40B4-BE49-F238E27FC236}">
                <a16:creationId xmlns:a16="http://schemas.microsoft.com/office/drawing/2014/main" id="{CE195248-251E-C2F7-6269-CDA68283AD60}"/>
              </a:ext>
            </a:extLst>
          </p:cNvPr>
          <p:cNvGraphicFramePr>
            <a:graphicFrameLocks noGrp="1"/>
          </p:cNvGraphicFramePr>
          <p:nvPr>
            <p:extLst>
              <p:ext uri="{D42A27DB-BD31-4B8C-83A1-F6EECF244321}">
                <p14:modId xmlns:p14="http://schemas.microsoft.com/office/powerpoint/2010/main" val="1599490854"/>
              </p:ext>
            </p:extLst>
          </p:nvPr>
        </p:nvGraphicFramePr>
        <p:xfrm>
          <a:off x="4761083" y="1588925"/>
          <a:ext cx="4150160" cy="2187834"/>
        </p:xfrm>
        <a:graphic>
          <a:graphicData uri="http://schemas.openxmlformats.org/drawingml/2006/table">
            <a:tbl>
              <a:tblPr firstRow="1" firstCol="1" bandRow="1">
                <a:tableStyleId>{0BCA49A3-AAC1-447D-839F-B55121D7CB5D}</a:tableStyleId>
              </a:tblPr>
              <a:tblGrid>
                <a:gridCol w="1037540">
                  <a:extLst>
                    <a:ext uri="{9D8B030D-6E8A-4147-A177-3AD203B41FA5}">
                      <a16:colId xmlns:a16="http://schemas.microsoft.com/office/drawing/2014/main" val="1286482492"/>
                    </a:ext>
                  </a:extLst>
                </a:gridCol>
                <a:gridCol w="1037540">
                  <a:extLst>
                    <a:ext uri="{9D8B030D-6E8A-4147-A177-3AD203B41FA5}">
                      <a16:colId xmlns:a16="http://schemas.microsoft.com/office/drawing/2014/main" val="2184545857"/>
                    </a:ext>
                  </a:extLst>
                </a:gridCol>
                <a:gridCol w="1037540">
                  <a:extLst>
                    <a:ext uri="{9D8B030D-6E8A-4147-A177-3AD203B41FA5}">
                      <a16:colId xmlns:a16="http://schemas.microsoft.com/office/drawing/2014/main" val="2288575558"/>
                    </a:ext>
                  </a:extLst>
                </a:gridCol>
                <a:gridCol w="1037540">
                  <a:extLst>
                    <a:ext uri="{9D8B030D-6E8A-4147-A177-3AD203B41FA5}">
                      <a16:colId xmlns:a16="http://schemas.microsoft.com/office/drawing/2014/main" val="3845509705"/>
                    </a:ext>
                  </a:extLst>
                </a:gridCol>
              </a:tblGrid>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 16.</a:t>
                      </a:r>
                      <a:r>
                        <a:rPr lang="en-US" sz="900" kern="100" dirty="0">
                          <a:effectLst/>
                          <a:latin typeface="Lato" panose="020F0502020204030203" pitchFamily="34" charset="0"/>
                          <a:ea typeface="Lato" panose="020F0502020204030203" pitchFamily="34" charset="0"/>
                          <a:cs typeface="Lato" panose="020F0502020204030203" pitchFamily="34" charset="0"/>
                        </a:rPr>
                        <a:t>6</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80</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696412893"/>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(63.11, 83.0</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28946820"/>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(21.3</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 23.6</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51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08780101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 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(182.4</a:t>
                      </a:r>
                      <a:r>
                        <a:rPr lang="en-US" sz="900" kern="100" dirty="0">
                          <a:effectLst/>
                          <a:latin typeface="Lato" panose="020F0502020204030203" pitchFamily="34" charset="0"/>
                          <a:ea typeface="Lato" panose="020F0502020204030203" pitchFamily="34" charset="0"/>
                          <a:cs typeface="Lato" panose="020F0502020204030203" pitchFamily="34" charset="0"/>
                        </a:rPr>
                        <a:t>8</a:t>
                      </a:r>
                      <a:r>
                        <a:rPr lang="en-IL" sz="900" kern="100" dirty="0">
                          <a:effectLst/>
                          <a:latin typeface="Lato" panose="020F0502020204030203" pitchFamily="34" charset="0"/>
                          <a:ea typeface="Lato" panose="020F0502020204030203" pitchFamily="34" charset="0"/>
                          <a:cs typeface="Lato" panose="020F0502020204030203" pitchFamily="34" charset="0"/>
                        </a:rPr>
                        <a:t>, 202.37]</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366099979"/>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(7.15, 9.5</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(3.2</a:t>
                      </a:r>
                      <a:r>
                        <a:rPr lang="en-US" sz="900" kern="100" dirty="0">
                          <a:effectLst/>
                          <a:latin typeface="Lato" panose="020F0502020204030203" pitchFamily="34" charset="0"/>
                          <a:ea typeface="Lato" panose="020F0502020204030203" pitchFamily="34" charset="0"/>
                          <a:cs typeface="Lato" panose="020F0502020204030203" pitchFamily="34" charset="0"/>
                        </a:rPr>
                        <a:t>3</a:t>
                      </a:r>
                      <a:r>
                        <a:rPr lang="en-IL" sz="900" kern="100" dirty="0">
                          <a:effectLst/>
                          <a:latin typeface="Lato" panose="020F0502020204030203" pitchFamily="34" charset="0"/>
                          <a:ea typeface="Lato" panose="020F0502020204030203" pitchFamily="34" charset="0"/>
                          <a:cs typeface="Lato" panose="020F0502020204030203" pitchFamily="34" charset="0"/>
                        </a:rPr>
                        <a:t>, 23.322]</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885371181"/>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(14.2</a:t>
                      </a:r>
                      <a:r>
                        <a:rPr lang="en-US" sz="900" kern="100" dirty="0">
                          <a:effectLst/>
                          <a:latin typeface="Lato" panose="020F0502020204030203" pitchFamily="34" charset="0"/>
                          <a:ea typeface="Lato" panose="020F0502020204030203" pitchFamily="34" charset="0"/>
                          <a:cs typeface="Lato" panose="020F0502020204030203" pitchFamily="34" charset="0"/>
                        </a:rPr>
                        <a:t>4</a:t>
                      </a:r>
                      <a:r>
                        <a:rPr lang="en-IL" sz="900" kern="100" dirty="0">
                          <a:effectLst/>
                          <a:latin typeface="Lato" panose="020F0502020204030203" pitchFamily="34" charset="0"/>
                          <a:ea typeface="Lato" panose="020F0502020204030203" pitchFamily="34" charset="0"/>
                          <a:cs typeface="Lato" panose="020F0502020204030203" pitchFamily="34" charset="0"/>
                        </a:rPr>
                        <a:t>, 16.</a:t>
                      </a:r>
                      <a:r>
                        <a:rPr lang="en-US" sz="900" kern="100" dirty="0">
                          <a:effectLst/>
                          <a:latin typeface="Lato" panose="020F0502020204030203" pitchFamily="34" charset="0"/>
                          <a:ea typeface="Lato" panose="020F0502020204030203" pitchFamily="34" charset="0"/>
                          <a:cs typeface="Lato" panose="020F0502020204030203" pitchFamily="34" charset="0"/>
                        </a:rPr>
                        <a:t>6</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(844381.72, 938200]</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42</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856839212"/>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 122.79]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38</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046423945"/>
                  </a:ext>
                </a:extLst>
              </a:tr>
              <a:tr h="0">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(7.15, 9.5</a:t>
                      </a:r>
                      <a:r>
                        <a:rPr lang="en-US" sz="900" kern="100" dirty="0">
                          <a:effectLst/>
                          <a:latin typeface="Lato" panose="020F0502020204030203" pitchFamily="34" charset="0"/>
                          <a:ea typeface="Lato" panose="020F0502020204030203" pitchFamily="34" charset="0"/>
                          <a:cs typeface="Lato" panose="020F0502020204030203" pitchFamily="34" charset="0"/>
                        </a:rPr>
                        <a:t>2</a:t>
                      </a:r>
                      <a:r>
                        <a:rPr lang="en-IL" sz="900" kern="100" dirty="0">
                          <a:effectLst/>
                          <a:latin typeface="Lato" panose="020F0502020204030203" pitchFamily="34" charset="0"/>
                          <a:ea typeface="Lato" panose="020F0502020204030203" pitchFamily="34" charset="0"/>
                          <a:cs typeface="Lato" panose="020F0502020204030203" pitchFamily="34" charset="0"/>
                        </a:rPr>
                        <a:t>]</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35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08496436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(93835.477, 187653.7</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27</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258454048"/>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r>
                        <a:rPr lang="en-US" sz="900" kern="100">
                          <a:effectLst/>
                          <a:latin typeface="Lato" panose="020F0502020204030203" pitchFamily="34" charset="0"/>
                          <a:ea typeface="Lato" panose="020F0502020204030203" pitchFamily="34" charset="0"/>
                          <a:cs typeface="Lato" panose="020F0502020204030203" pitchFamily="34" charset="0"/>
                        </a:rPr>
                        <a:t>1</a:t>
                      </a:r>
                      <a:r>
                        <a:rPr lang="en-IL" sz="900" kern="100">
                          <a:effectLst/>
                          <a:latin typeface="Lato" panose="020F0502020204030203" pitchFamily="34" charset="0"/>
                          <a:ea typeface="Lato" panose="020F0502020204030203" pitchFamily="34" charset="0"/>
                          <a:cs typeface="Lato" panose="020F0502020204030203" pitchFamily="34" charset="0"/>
                        </a:rPr>
                        <a:t>, 4.79]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879774274"/>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(21.3</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23.6</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 63.11]</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25</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33579260"/>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 18.9</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(23.32, 43.2</a:t>
                      </a:r>
                      <a:r>
                        <a:rPr lang="en-US" sz="900" kern="100">
                          <a:effectLst/>
                          <a:latin typeface="Lato" panose="020F0502020204030203" pitchFamily="34" charset="0"/>
                          <a:ea typeface="Lato" panose="020F0502020204030203" pitchFamily="34" charset="0"/>
                          <a:cs typeface="Lato" panose="020F0502020204030203" pitchFamily="34" charset="0"/>
                        </a:rPr>
                        <a:t>2</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24</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942008516"/>
                  </a:ext>
                </a:extLst>
              </a:tr>
              <a:tr h="0">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(14.2</a:t>
                      </a:r>
                      <a:r>
                        <a:rPr lang="en-US" sz="900" kern="100">
                          <a:effectLst/>
                          <a:latin typeface="Lato" panose="020F0502020204030203" pitchFamily="34" charset="0"/>
                          <a:ea typeface="Lato" panose="020F0502020204030203" pitchFamily="34" charset="0"/>
                          <a:cs typeface="Lato" panose="020F0502020204030203" pitchFamily="34" charset="0"/>
                        </a:rPr>
                        <a:t>4</a:t>
                      </a:r>
                      <a:r>
                        <a:rPr lang="en-IL" sz="900" kern="100">
                          <a:effectLst/>
                          <a:latin typeface="Lato" panose="020F0502020204030203" pitchFamily="34" charset="0"/>
                          <a:ea typeface="Lato" panose="020F0502020204030203" pitchFamily="34" charset="0"/>
                          <a:cs typeface="Lato" panose="020F0502020204030203" pitchFamily="34" charset="0"/>
                        </a:rPr>
                        <a:t>, 16.</a:t>
                      </a:r>
                      <a:r>
                        <a:rPr lang="en-US" sz="900" kern="100">
                          <a:effectLst/>
                          <a:latin typeface="Lato" panose="020F0502020204030203" pitchFamily="34" charset="0"/>
                          <a:ea typeface="Lato" panose="020F0502020204030203" pitchFamily="34" charset="0"/>
                          <a:cs typeface="Lato" panose="020F0502020204030203" pitchFamily="34" charset="0"/>
                        </a:rPr>
                        <a:t>6</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(102.</a:t>
                      </a:r>
                      <a:r>
                        <a:rPr lang="en-US" sz="900" kern="100">
                          <a:effectLst/>
                          <a:latin typeface="Lato" panose="020F0502020204030203" pitchFamily="34" charset="0"/>
                          <a:ea typeface="Lato" panose="020F0502020204030203" pitchFamily="34" charset="0"/>
                          <a:cs typeface="Lato" panose="020F0502020204030203" pitchFamily="34" charset="0"/>
                        </a:rPr>
                        <a:t>9</a:t>
                      </a:r>
                      <a:r>
                        <a:rPr lang="en-IL" sz="900" kern="100">
                          <a:effectLst/>
                          <a:latin typeface="Lato" panose="020F0502020204030203" pitchFamily="34" charset="0"/>
                          <a:ea typeface="Lato" panose="020F0502020204030203" pitchFamily="34" charset="0"/>
                          <a:cs typeface="Lato" panose="020F0502020204030203" pitchFamily="34" charset="0"/>
                        </a:rPr>
                        <a:t>, 122.79]</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a:effectLst/>
                          <a:latin typeface="Lato" panose="020F0502020204030203" pitchFamily="34" charset="0"/>
                          <a:ea typeface="Lato" panose="020F0502020204030203" pitchFamily="34" charset="0"/>
                          <a:cs typeface="Lato" panose="020F0502020204030203" pitchFamily="34" charset="0"/>
                        </a:rPr>
                        <a:t>(</a:t>
                      </a:r>
                      <a:r>
                        <a:rPr lang="en-US" sz="900" kern="100">
                          <a:effectLst/>
                          <a:latin typeface="Lato" panose="020F0502020204030203" pitchFamily="34" charset="0"/>
                          <a:ea typeface="Lato" panose="020F0502020204030203" pitchFamily="34" charset="0"/>
                          <a:cs typeface="Lato" panose="020F0502020204030203" pitchFamily="34" charset="0"/>
                        </a:rPr>
                        <a:t>17.2</a:t>
                      </a:r>
                      <a:r>
                        <a:rPr lang="en-IL" sz="900" kern="100">
                          <a:effectLst/>
                          <a:latin typeface="Lato" panose="020F0502020204030203" pitchFamily="34" charset="0"/>
                          <a:ea typeface="Lato" panose="020F0502020204030203" pitchFamily="34" charset="0"/>
                          <a:cs typeface="Lato" panose="020F0502020204030203" pitchFamily="34" charset="0"/>
                        </a:rPr>
                        <a:t>, 93835.4</a:t>
                      </a:r>
                      <a:r>
                        <a:rPr lang="en-US" sz="900" kern="100">
                          <a:effectLst/>
                          <a:latin typeface="Lato" panose="020F0502020204030203" pitchFamily="34" charset="0"/>
                          <a:ea typeface="Lato" panose="020F0502020204030203" pitchFamily="34" charset="0"/>
                          <a:cs typeface="Lato" panose="020F0502020204030203" pitchFamily="34" charset="0"/>
                        </a:rPr>
                        <a:t>8</a:t>
                      </a:r>
                      <a:r>
                        <a:rPr lang="en-IL" sz="900" kern="100">
                          <a:effectLst/>
                          <a:latin typeface="Lato" panose="020F0502020204030203" pitchFamily="34" charset="0"/>
                          <a:ea typeface="Lato" panose="020F0502020204030203" pitchFamily="34" charset="0"/>
                          <a:cs typeface="Lato" panose="020F0502020204030203" pitchFamily="34" charset="0"/>
                        </a:rPr>
                        <a:t>]</a:t>
                      </a:r>
                      <a:endParaRPr lang="en-IL" sz="11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900" kern="100" dirty="0">
                          <a:effectLst/>
                          <a:latin typeface="Lato" panose="020F0502020204030203" pitchFamily="34" charset="0"/>
                          <a:ea typeface="Lato" panose="020F0502020204030203" pitchFamily="34" charset="0"/>
                          <a:cs typeface="Lato" panose="020F0502020204030203" pitchFamily="34" charset="0"/>
                        </a:rPr>
                        <a:t>15</a:t>
                      </a:r>
                      <a:endParaRPr lang="en-IL" sz="11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62995844"/>
                  </a:ext>
                </a:extLst>
              </a:tr>
            </a:tbl>
          </a:graphicData>
        </a:graphic>
      </p:graphicFrame>
    </p:spTree>
    <p:extLst>
      <p:ext uri="{BB962C8B-B14F-4D97-AF65-F5344CB8AC3E}">
        <p14:creationId xmlns:p14="http://schemas.microsoft.com/office/powerpoint/2010/main" val="89534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DF7C-BCC5-42A4-95A4-A9BDFCDCA0E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C1C22FCF-2A9B-C6E4-D7D7-1EC3DBF1F08E}"/>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4" name="טבלה 3">
            <a:extLst>
              <a:ext uri="{FF2B5EF4-FFF2-40B4-BE49-F238E27FC236}">
                <a16:creationId xmlns:a16="http://schemas.microsoft.com/office/drawing/2014/main" id="{B5141936-B9AF-E157-B99B-CCA627046B6D}"/>
              </a:ext>
            </a:extLst>
          </p:cNvPr>
          <p:cNvGraphicFramePr>
            <a:graphicFrameLocks noGrp="1"/>
          </p:cNvGraphicFramePr>
          <p:nvPr>
            <p:extLst>
              <p:ext uri="{D42A27DB-BD31-4B8C-83A1-F6EECF244321}">
                <p14:modId xmlns:p14="http://schemas.microsoft.com/office/powerpoint/2010/main" val="1865215953"/>
              </p:ext>
            </p:extLst>
          </p:nvPr>
        </p:nvGraphicFramePr>
        <p:xfrm>
          <a:off x="514060" y="1562794"/>
          <a:ext cx="3625677" cy="2363285"/>
        </p:xfrm>
        <a:graphic>
          <a:graphicData uri="http://schemas.openxmlformats.org/drawingml/2006/table">
            <a:tbl>
              <a:tblPr firstRow="1" firstCol="1" bandRow="1">
                <a:tableStyleId>{0BCA49A3-AAC1-447D-839F-B55121D7CB5D}</a:tableStyleId>
              </a:tblPr>
              <a:tblGrid>
                <a:gridCol w="1451175">
                  <a:extLst>
                    <a:ext uri="{9D8B030D-6E8A-4147-A177-3AD203B41FA5}">
                      <a16:colId xmlns:a16="http://schemas.microsoft.com/office/drawing/2014/main" val="2630369036"/>
                    </a:ext>
                  </a:extLst>
                </a:gridCol>
                <a:gridCol w="1228752">
                  <a:extLst>
                    <a:ext uri="{9D8B030D-6E8A-4147-A177-3AD203B41FA5}">
                      <a16:colId xmlns:a16="http://schemas.microsoft.com/office/drawing/2014/main" val="3219754942"/>
                    </a:ext>
                  </a:extLst>
                </a:gridCol>
                <a:gridCol w="945750">
                  <a:extLst>
                    <a:ext uri="{9D8B030D-6E8A-4147-A177-3AD203B41FA5}">
                      <a16:colId xmlns:a16="http://schemas.microsoft.com/office/drawing/2014/main" val="3759922482"/>
                    </a:ext>
                  </a:extLst>
                </a:gridCol>
              </a:tblGrid>
              <a:tr h="0">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Conductivity Ranges</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12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9676278"/>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(2.41, 4.79]</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377</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10.97%</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20820304"/>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(4.79, 7.15]</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452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13.15%</a:t>
                      </a:r>
                    </a:p>
                  </a:txBody>
                  <a:tcPr marL="68580" marR="68580" marT="0" marB="0" anchor="ctr"/>
                </a:tc>
                <a:extLst>
                  <a:ext uri="{0D108BD9-81ED-4DB2-BD59-A6C34878D82A}">
                    <a16:rowId xmlns:a16="http://schemas.microsoft.com/office/drawing/2014/main" val="1230690756"/>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(7.15, 9.52]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453</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13.18%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42654999"/>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(9.52, 11.88]</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280</a:t>
                      </a:r>
                    </a:p>
                  </a:txBody>
                  <a:tcPr marL="68580" marR="68580" marT="0" marB="0" anchor="ctr"/>
                </a:tc>
                <a:tc>
                  <a:txBody>
                    <a:bodyPr/>
                    <a:lstStyle/>
                    <a:p>
                      <a:pPr algn="ctr">
                        <a:lnSpc>
                          <a:spcPct val="107000"/>
                        </a:lnSpc>
                        <a:spcAft>
                          <a:spcPts val="800"/>
                        </a:spcAft>
                        <a:buNone/>
                      </a:pPr>
                      <a:r>
                        <a:rPr lang="en-US" sz="1200" kern="100" dirty="0">
                          <a:effectLst/>
                          <a:latin typeface="Lato" panose="020F0502020204030203" pitchFamily="34" charset="0"/>
                          <a:ea typeface="Lato" panose="020F0502020204030203" pitchFamily="34" charset="0"/>
                          <a:cs typeface="Lato" panose="020F0502020204030203" pitchFamily="34" charset="0"/>
                        </a:rPr>
                        <a:t>8.15%</a:t>
                      </a:r>
                      <a:endParaRPr lang="en-IL" sz="12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3123817"/>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(11.88, 14.24]</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21.88%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964382263"/>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(14.24, 16.6]</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185</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5.38%</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241733073"/>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(16.6, 18.96]</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387</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11.26%</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913006897"/>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(18.96, 21.32]</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3.84%</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3602891"/>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(21.32, 23.68]</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282</a:t>
                      </a:r>
                    </a:p>
                  </a:txBody>
                  <a:tcPr marL="68580" marR="68580" marT="0" marB="0" anchor="ctr"/>
                </a:tc>
                <a:tc>
                  <a:txBody>
                    <a:bodyPr/>
                    <a:lstStyle/>
                    <a:p>
                      <a:pPr algn="ctr">
                        <a:lnSpc>
                          <a:spcPct val="107000"/>
                        </a:lnSpc>
                        <a:spcAft>
                          <a:spcPts val="800"/>
                        </a:spcAft>
                        <a:buNone/>
                      </a:pPr>
                      <a:r>
                        <a:rPr lang="en-US" sz="1200" kern="100">
                          <a:effectLst/>
                          <a:latin typeface="Lato" panose="020F0502020204030203" pitchFamily="34" charset="0"/>
                          <a:ea typeface="Lato" panose="020F0502020204030203" pitchFamily="34" charset="0"/>
                          <a:cs typeface="Lato" panose="020F0502020204030203" pitchFamily="34" charset="0"/>
                        </a:rPr>
                        <a:t>8.2%</a:t>
                      </a:r>
                      <a:endParaRPr lang="en-IL"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338716130"/>
                  </a:ext>
                </a:extLst>
              </a:tr>
              <a:tr h="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(23.68, 26.04]</a:t>
                      </a: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137</a:t>
                      </a:r>
                    </a:p>
                  </a:txBody>
                  <a:tcPr marL="68580" marR="68580" marT="0" marB="0" anchor="ctr"/>
                </a:tc>
                <a:tc>
                  <a:txBody>
                    <a:bodyPr/>
                    <a:lstStyle/>
                    <a:p>
                      <a:pPr algn="ctr">
                        <a:lnSpc>
                          <a:spcPct val="107000"/>
                        </a:lnSpc>
                        <a:spcAft>
                          <a:spcPts val="800"/>
                        </a:spcAft>
                        <a:buNone/>
                      </a:pPr>
                      <a:r>
                        <a:rPr lang="en-US" sz="1200" kern="100" dirty="0">
                          <a:effectLst/>
                          <a:latin typeface="Lato" panose="020F0502020204030203" pitchFamily="34" charset="0"/>
                          <a:ea typeface="Lato" panose="020F0502020204030203" pitchFamily="34" charset="0"/>
                          <a:cs typeface="Lato" panose="020F0502020204030203" pitchFamily="34" charset="0"/>
                        </a:rPr>
                        <a:t>3.99%</a:t>
                      </a:r>
                      <a:endParaRPr lang="en-IL" sz="12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39328887"/>
                  </a:ext>
                </a:extLst>
              </a:tr>
            </a:tbl>
          </a:graphicData>
        </a:graphic>
      </p:graphicFrame>
      <p:graphicFrame>
        <p:nvGraphicFramePr>
          <p:cNvPr id="5" name="טבלה 4">
            <a:extLst>
              <a:ext uri="{FF2B5EF4-FFF2-40B4-BE49-F238E27FC236}">
                <a16:creationId xmlns:a16="http://schemas.microsoft.com/office/drawing/2014/main" id="{ACA03CA5-1D96-2510-906A-21AA94F93FD9}"/>
              </a:ext>
            </a:extLst>
          </p:cNvPr>
          <p:cNvGraphicFramePr>
            <a:graphicFrameLocks noGrp="1"/>
          </p:cNvGraphicFramePr>
          <p:nvPr>
            <p:extLst>
              <p:ext uri="{D42A27DB-BD31-4B8C-83A1-F6EECF244321}">
                <p14:modId xmlns:p14="http://schemas.microsoft.com/office/powerpoint/2010/main" val="374204583"/>
              </p:ext>
            </p:extLst>
          </p:nvPr>
        </p:nvGraphicFramePr>
        <p:xfrm>
          <a:off x="5004265" y="1562794"/>
          <a:ext cx="3625676" cy="2373945"/>
        </p:xfrm>
        <a:graphic>
          <a:graphicData uri="http://schemas.openxmlformats.org/drawingml/2006/table">
            <a:tbl>
              <a:tblPr firstRow="1" firstCol="1" bandRow="1">
                <a:tableStyleId>{0BCA49A3-AAC1-447D-839F-B55121D7CB5D}</a:tableStyleId>
              </a:tblPr>
              <a:tblGrid>
                <a:gridCol w="1318428">
                  <a:extLst>
                    <a:ext uri="{9D8B030D-6E8A-4147-A177-3AD203B41FA5}">
                      <a16:colId xmlns:a16="http://schemas.microsoft.com/office/drawing/2014/main" val="944574254"/>
                    </a:ext>
                  </a:extLst>
                </a:gridCol>
                <a:gridCol w="1255253">
                  <a:extLst>
                    <a:ext uri="{9D8B030D-6E8A-4147-A177-3AD203B41FA5}">
                      <a16:colId xmlns:a16="http://schemas.microsoft.com/office/drawing/2014/main" val="3970721164"/>
                    </a:ext>
                  </a:extLst>
                </a:gridCol>
                <a:gridCol w="1051995">
                  <a:extLst>
                    <a:ext uri="{9D8B030D-6E8A-4147-A177-3AD203B41FA5}">
                      <a16:colId xmlns:a16="http://schemas.microsoft.com/office/drawing/2014/main" val="133033081"/>
                    </a:ext>
                  </a:extLst>
                </a:gridCol>
              </a:tblGrid>
              <a:tr h="560019">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Opacity Ranges</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20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908529954"/>
                  </a:ext>
                </a:extLst>
              </a:tr>
              <a:tr h="180327">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(3.23, 23.32]</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357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10.39%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536115849"/>
                  </a:ext>
                </a:extLst>
              </a:tr>
              <a:tr h="180327">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(23.32, 43.22]</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563</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16.38%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448800799"/>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(43.22, 63.11]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1310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38.11%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21034973"/>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(63.11, 83.01]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1009</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29.36%</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956064511"/>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(83.01, 102.9]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83</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2.41%</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119802663"/>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(102.9, 122.79]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1.95%</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209019216"/>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(122.79, 142.69]</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951268019"/>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(142.69, 162.58]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339819402"/>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(162.58, 182.48]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0%</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2107219571"/>
                  </a:ext>
                </a:extLst>
              </a:tr>
              <a:tr h="18032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(182.48, 202.37]</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48</a:t>
                      </a:r>
                      <a:endParaRPr lang="en-IL"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1.4%</a:t>
                      </a:r>
                      <a:endParaRPr lang="en-IL"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703691735"/>
                  </a:ext>
                </a:extLst>
              </a:tr>
            </a:tbl>
          </a:graphicData>
        </a:graphic>
      </p:graphicFrame>
    </p:spTree>
    <p:extLst>
      <p:ext uri="{BB962C8B-B14F-4D97-AF65-F5344CB8AC3E}">
        <p14:creationId xmlns:p14="http://schemas.microsoft.com/office/powerpoint/2010/main" val="26464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232A-450E-D0ED-14C9-E65C29CC1C1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A9A1A76-DB01-CD91-8E9E-74448E3631D4}"/>
              </a:ext>
            </a:extLst>
          </p:cNvPr>
          <p:cNvSpPr>
            <a:spLocks noGrp="1"/>
          </p:cNvSpPr>
          <p:nvPr>
            <p:ph type="title"/>
          </p:nvPr>
        </p:nvSpPr>
        <p:spPr>
          <a:xfrm>
            <a:off x="811975" y="726450"/>
            <a:ext cx="4840680" cy="553710"/>
          </a:xfrm>
        </p:spPr>
        <p:txBody>
          <a:bodyPr anchor="t"/>
          <a:lstStyle/>
          <a:p>
            <a:r>
              <a:rPr lang="en-US" dirty="0"/>
              <a:t>Relationships (Cont.)</a:t>
            </a:r>
            <a:endParaRPr lang="en-IL" dirty="0"/>
          </a:p>
        </p:txBody>
      </p:sp>
      <p:graphicFrame>
        <p:nvGraphicFramePr>
          <p:cNvPr id="3" name="טבלה 2">
            <a:extLst>
              <a:ext uri="{FF2B5EF4-FFF2-40B4-BE49-F238E27FC236}">
                <a16:creationId xmlns:a16="http://schemas.microsoft.com/office/drawing/2014/main" id="{F19322D3-BDFB-83A1-3544-8C987E5C4D27}"/>
              </a:ext>
            </a:extLst>
          </p:cNvPr>
          <p:cNvGraphicFramePr>
            <a:graphicFrameLocks noGrp="1"/>
          </p:cNvGraphicFramePr>
          <p:nvPr>
            <p:extLst>
              <p:ext uri="{D42A27DB-BD31-4B8C-83A1-F6EECF244321}">
                <p14:modId xmlns:p14="http://schemas.microsoft.com/office/powerpoint/2010/main" val="963916377"/>
              </p:ext>
            </p:extLst>
          </p:nvPr>
        </p:nvGraphicFramePr>
        <p:xfrm>
          <a:off x="1180408" y="1571419"/>
          <a:ext cx="6783183" cy="2500585"/>
        </p:xfrm>
        <a:graphic>
          <a:graphicData uri="http://schemas.openxmlformats.org/drawingml/2006/table">
            <a:tbl>
              <a:tblPr firstRow="1" firstCol="1" bandRow="1">
                <a:tableStyleId>{0BCA49A3-AAC1-447D-839F-B55121D7CB5D}</a:tableStyleId>
              </a:tblPr>
              <a:tblGrid>
                <a:gridCol w="2261061">
                  <a:extLst>
                    <a:ext uri="{9D8B030D-6E8A-4147-A177-3AD203B41FA5}">
                      <a16:colId xmlns:a16="http://schemas.microsoft.com/office/drawing/2014/main" val="644132544"/>
                    </a:ext>
                  </a:extLst>
                </a:gridCol>
                <a:gridCol w="2261061">
                  <a:extLst>
                    <a:ext uri="{9D8B030D-6E8A-4147-A177-3AD203B41FA5}">
                      <a16:colId xmlns:a16="http://schemas.microsoft.com/office/drawing/2014/main" val="1773999979"/>
                    </a:ext>
                  </a:extLst>
                </a:gridCol>
                <a:gridCol w="2261061">
                  <a:extLst>
                    <a:ext uri="{9D8B030D-6E8A-4147-A177-3AD203B41FA5}">
                      <a16:colId xmlns:a16="http://schemas.microsoft.com/office/drawing/2014/main" val="2396957724"/>
                    </a:ext>
                  </a:extLst>
                </a:gridCol>
              </a:tblGrid>
              <a:tr h="238007">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Coliform Bacteria Ranges</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US" sz="1200" b="1" kern="100" dirty="0">
                          <a:effectLst/>
                          <a:latin typeface="Lato" panose="020F0502020204030203" pitchFamily="34" charset="0"/>
                          <a:ea typeface="Lato" panose="020F0502020204030203" pitchFamily="34" charset="0"/>
                          <a:cs typeface="Lato" panose="020F0502020204030203" pitchFamily="34" charset="0"/>
                        </a:rPr>
                        <a:t>Individuals Count Percentage</a:t>
                      </a:r>
                      <a:endParaRPr lang="en-IL" sz="1800" b="1"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59531008"/>
                  </a:ext>
                </a:extLst>
              </a:tr>
              <a:tr h="11594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(17.2, 93835.48]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2856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86.65%</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49998052"/>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(93835.48, 187653.76]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148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4.49%</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59170521"/>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(187653.76, 281472.04]</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4126305438"/>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(281472.04, 375290.32]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250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20812046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(375290.32, 469108.6]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50309821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(469108.6, 562926.88]</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21304023"/>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(562926.88, 656745.16]</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774790607"/>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(656745.16, 750563.44]</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128713487"/>
                  </a:ext>
                </a:extLst>
              </a:tr>
              <a:tr h="238007">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(750563.44, 844381.72]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1621365807"/>
                  </a:ext>
                </a:extLst>
              </a:tr>
              <a:tr h="115940">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(844381.72, 938200]</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a:effectLst/>
                          <a:latin typeface="Lato" panose="020F0502020204030203" pitchFamily="34" charset="0"/>
                          <a:ea typeface="Lato" panose="020F0502020204030203" pitchFamily="34" charset="0"/>
                          <a:cs typeface="Lato" panose="020F0502020204030203" pitchFamily="34" charset="0"/>
                        </a:rPr>
                        <a:t>42</a:t>
                      </a:r>
                      <a:endParaRPr lang="en-IL" sz="18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tc>
                  <a:txBody>
                    <a:bodyPr/>
                    <a:lstStyle/>
                    <a:p>
                      <a:pPr algn="ctr">
                        <a:lnSpc>
                          <a:spcPct val="107000"/>
                        </a:lnSpc>
                        <a:spcAft>
                          <a:spcPts val="800"/>
                        </a:spcAft>
                        <a:buNone/>
                      </a:pPr>
                      <a:r>
                        <a:rPr lang="en-IL" sz="1200" kern="100" dirty="0">
                          <a:effectLst/>
                          <a:latin typeface="Lato" panose="020F0502020204030203" pitchFamily="34" charset="0"/>
                          <a:ea typeface="Lato" panose="020F0502020204030203" pitchFamily="34" charset="0"/>
                          <a:cs typeface="Lato" panose="020F0502020204030203" pitchFamily="34" charset="0"/>
                        </a:rPr>
                        <a:t>1.27%</a:t>
                      </a:r>
                      <a:endParaRPr lang="en-IL" sz="18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tc>
                <a:extLst>
                  <a:ext uri="{0D108BD9-81ED-4DB2-BD59-A6C34878D82A}">
                    <a16:rowId xmlns:a16="http://schemas.microsoft.com/office/drawing/2014/main" val="3950171857"/>
                  </a:ext>
                </a:extLst>
              </a:tr>
            </a:tbl>
          </a:graphicData>
        </a:graphic>
      </p:graphicFrame>
    </p:spTree>
    <p:extLst>
      <p:ext uri="{BB962C8B-B14F-4D97-AF65-F5344CB8AC3E}">
        <p14:creationId xmlns:p14="http://schemas.microsoft.com/office/powerpoint/2010/main" val="20524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90456800-E01A-3CF8-DB3A-5C9526E500A6}"/>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09B39B31-FB3C-0F19-8D70-C7EEF6A7AEEE}"/>
              </a:ext>
            </a:extLst>
          </p:cNvPr>
          <p:cNvPicPr preferRelativeResize="0">
            <a:picLocks noGrp="1"/>
          </p:cNvPicPr>
          <p:nvPr>
            <p:ph type="pic" idx="3"/>
          </p:nvPr>
        </p:nvPicPr>
        <p:blipFill>
          <a:blip r:embed="rId3"/>
          <a:srcRect l="25750" r="25750"/>
          <a:stretch/>
        </p:blipFill>
        <p:spPr>
          <a:xfrm>
            <a:off x="713225" y="53955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CAF39F7E-7AD8-735C-37C3-4FA81604E3C4}"/>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b="0" dirty="0"/>
          </a:p>
        </p:txBody>
      </p:sp>
      <p:sp>
        <p:nvSpPr>
          <p:cNvPr id="5482" name="Google Shape;5482;p36">
            <a:extLst>
              <a:ext uri="{FF2B5EF4-FFF2-40B4-BE49-F238E27FC236}">
                <a16:creationId xmlns:a16="http://schemas.microsoft.com/office/drawing/2014/main" id="{2127940A-DF81-73B4-17D8-21337A221208}"/>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166859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2"/>
        <p:cNvGrpSpPr/>
        <p:nvPr/>
      </p:nvGrpSpPr>
      <p:grpSpPr>
        <a:xfrm>
          <a:off x="0" y="0"/>
          <a:ext cx="0" cy="0"/>
          <a:chOff x="0" y="0"/>
          <a:chExt cx="0" cy="0"/>
        </a:xfrm>
      </p:grpSpPr>
      <p:sp>
        <p:nvSpPr>
          <p:cNvPr id="5513" name="Google Shape;5513;p39"/>
          <p:cNvSpPr txBox="1">
            <a:spLocks noGrp="1"/>
          </p:cNvSpPr>
          <p:nvPr>
            <p:ph type="subTitle" idx="6"/>
          </p:nvPr>
        </p:nvSpPr>
        <p:spPr>
          <a:xfrm>
            <a:off x="720000" y="2685125"/>
            <a:ext cx="3596100" cy="498600"/>
          </a:xfrm>
          <a:prstGeom prst="rect">
            <a:avLst/>
          </a:prstGeom>
        </p:spPr>
        <p:txBody>
          <a:bodyPr spcFirstLastPara="1" wrap="square" lIns="91425" tIns="91425" rIns="91425" bIns="91425" anchor="b" anchorCtr="0">
            <a:noAutofit/>
          </a:bodyPr>
          <a:lstStyle/>
          <a:p>
            <a:pPr marL="0" lvl="0" indent="0"/>
            <a:r>
              <a:rPr lang="en-US" dirty="0"/>
              <a:t>Kriging</a:t>
            </a:r>
            <a:endParaRPr dirty="0"/>
          </a:p>
        </p:txBody>
      </p:sp>
      <p:sp>
        <p:nvSpPr>
          <p:cNvPr id="5514" name="Google Shape;5514;p39"/>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dirty="0"/>
          </a:p>
        </p:txBody>
      </p:sp>
      <p:sp>
        <p:nvSpPr>
          <p:cNvPr id="5515" name="Google Shape;5515;p39"/>
          <p:cNvSpPr txBox="1">
            <a:spLocks noGrp="1"/>
          </p:cNvSpPr>
          <p:nvPr>
            <p:ph type="subTitle" idx="1"/>
          </p:nvPr>
        </p:nvSpPr>
        <p:spPr>
          <a:xfrm>
            <a:off x="720000" y="1659425"/>
            <a:ext cx="3596100" cy="1059900"/>
          </a:xfrm>
          <a:prstGeom prst="rect">
            <a:avLst/>
          </a:prstGeom>
        </p:spPr>
        <p:txBody>
          <a:bodyPr spcFirstLastPara="1" wrap="square" lIns="91425" tIns="91425" rIns="91425" bIns="91425" anchor="t" anchorCtr="0">
            <a:noAutofit/>
          </a:bodyPr>
          <a:lstStyle/>
          <a:p>
            <a:pPr marL="0" lvl="0" indent="0"/>
            <a:r>
              <a:rPr lang="en-US" sz="1400" dirty="0"/>
              <a:t>Relationships between measures of the river and the total amount of observations found in the river.</a:t>
            </a:r>
            <a:endParaRPr sz="1400" dirty="0"/>
          </a:p>
        </p:txBody>
      </p:sp>
      <p:sp>
        <p:nvSpPr>
          <p:cNvPr id="5516" name="Google Shape;5516;p39"/>
          <p:cNvSpPr txBox="1">
            <a:spLocks noGrp="1"/>
          </p:cNvSpPr>
          <p:nvPr>
            <p:ph type="subTitle" idx="2"/>
          </p:nvPr>
        </p:nvSpPr>
        <p:spPr>
          <a:xfrm>
            <a:off x="4828027" y="1659425"/>
            <a:ext cx="3596100" cy="1059900"/>
          </a:xfrm>
          <a:prstGeom prst="rect">
            <a:avLst/>
          </a:prstGeom>
        </p:spPr>
        <p:txBody>
          <a:bodyPr spcFirstLastPara="1" wrap="square" lIns="91425" tIns="91425" rIns="91425" bIns="91425" anchor="t" anchorCtr="0">
            <a:noAutofit/>
          </a:bodyPr>
          <a:lstStyle/>
          <a:p>
            <a:pPr marL="0" lvl="0" indent="0"/>
            <a:r>
              <a:rPr lang="en-US" sz="1400" dirty="0"/>
              <a:t>From this method, we understood that we need to select only a few of the measures - specific electrical conductivity, opacity, coliform bacteria, and individuals.</a:t>
            </a:r>
            <a:endParaRPr sz="1400" dirty="0"/>
          </a:p>
        </p:txBody>
      </p:sp>
      <p:sp>
        <p:nvSpPr>
          <p:cNvPr id="5517" name="Google Shape;5517;p39"/>
          <p:cNvSpPr txBox="1">
            <a:spLocks noGrp="1"/>
          </p:cNvSpPr>
          <p:nvPr>
            <p:ph type="subTitle" idx="3"/>
          </p:nvPr>
        </p:nvSpPr>
        <p:spPr>
          <a:xfrm>
            <a:off x="720000" y="3175925"/>
            <a:ext cx="3596100" cy="1059900"/>
          </a:xfrm>
          <a:prstGeom prst="rect">
            <a:avLst/>
          </a:prstGeom>
        </p:spPr>
        <p:txBody>
          <a:bodyPr spcFirstLastPara="1" wrap="square" lIns="91425" tIns="91425" rIns="91425" bIns="91425" anchor="t" anchorCtr="0">
            <a:noAutofit/>
          </a:bodyPr>
          <a:lstStyle/>
          <a:p>
            <a:pPr marL="0" lvl="0" indent="0"/>
            <a:r>
              <a:rPr lang="en-US" sz="1400" dirty="0"/>
              <a:t>There are certain locations in the river where measures can be higher, so it led us to research more on what happens when the levels of measurements are either low or high.</a:t>
            </a:r>
            <a:endParaRPr sz="1400" dirty="0"/>
          </a:p>
        </p:txBody>
      </p:sp>
      <p:sp>
        <p:nvSpPr>
          <p:cNvPr id="5518" name="Google Shape;5518;p39"/>
          <p:cNvSpPr txBox="1">
            <a:spLocks noGrp="1"/>
          </p:cNvSpPr>
          <p:nvPr>
            <p:ph type="subTitle" idx="4"/>
          </p:nvPr>
        </p:nvSpPr>
        <p:spPr>
          <a:xfrm>
            <a:off x="4828027" y="3175925"/>
            <a:ext cx="3596100" cy="1059900"/>
          </a:xfrm>
          <a:prstGeom prst="rect">
            <a:avLst/>
          </a:prstGeom>
        </p:spPr>
        <p:txBody>
          <a:bodyPr spcFirstLastPara="1" wrap="square" lIns="91425" tIns="91425" rIns="91425" bIns="91425" anchor="t" anchorCtr="0">
            <a:noAutofit/>
          </a:bodyPr>
          <a:lstStyle/>
          <a:p>
            <a:pPr marL="0" lvl="0" indent="0"/>
            <a:r>
              <a:rPr lang="en-US" sz="1400" dirty="0"/>
              <a:t>Using correlations, we concluded that at lower levels of all measures, the number of individuals was higher.</a:t>
            </a:r>
            <a:endParaRPr sz="1400" dirty="0"/>
          </a:p>
        </p:txBody>
      </p:sp>
      <p:sp>
        <p:nvSpPr>
          <p:cNvPr id="5519" name="Google Shape;5519;p39"/>
          <p:cNvSpPr txBox="1">
            <a:spLocks noGrp="1"/>
          </p:cNvSpPr>
          <p:nvPr>
            <p:ph type="subTitle" idx="5"/>
          </p:nvPr>
        </p:nvSpPr>
        <p:spPr>
          <a:xfrm>
            <a:off x="720000" y="116837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5520" name="Google Shape;5520;p39"/>
          <p:cNvSpPr txBox="1">
            <a:spLocks noGrp="1"/>
          </p:cNvSpPr>
          <p:nvPr>
            <p:ph type="subTitle" idx="7"/>
          </p:nvPr>
        </p:nvSpPr>
        <p:spPr>
          <a:xfrm>
            <a:off x="4828000" y="116837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PCA</a:t>
            </a:r>
            <a:endParaRPr dirty="0"/>
          </a:p>
        </p:txBody>
      </p:sp>
      <p:sp>
        <p:nvSpPr>
          <p:cNvPr id="5521" name="Google Shape;5521;p39"/>
          <p:cNvSpPr txBox="1">
            <a:spLocks noGrp="1"/>
          </p:cNvSpPr>
          <p:nvPr>
            <p:ph type="subTitle" idx="8"/>
          </p:nvPr>
        </p:nvSpPr>
        <p:spPr>
          <a:xfrm>
            <a:off x="4828000" y="2685125"/>
            <a:ext cx="35961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01">
          <a:extLst>
            <a:ext uri="{FF2B5EF4-FFF2-40B4-BE49-F238E27FC236}">
              <a16:creationId xmlns:a16="http://schemas.microsoft.com/office/drawing/2014/main" id="{37BC9FF7-D53D-C953-6A85-2ABB13C527F8}"/>
            </a:ext>
          </a:extLst>
        </p:cNvPr>
        <p:cNvGrpSpPr/>
        <p:nvPr/>
      </p:nvGrpSpPr>
      <p:grpSpPr>
        <a:xfrm>
          <a:off x="0" y="0"/>
          <a:ext cx="0" cy="0"/>
          <a:chOff x="0" y="0"/>
          <a:chExt cx="0" cy="0"/>
        </a:xfrm>
      </p:grpSpPr>
      <p:sp>
        <p:nvSpPr>
          <p:cNvPr id="5502" name="Google Shape;5502;p38">
            <a:extLst>
              <a:ext uri="{FF2B5EF4-FFF2-40B4-BE49-F238E27FC236}">
                <a16:creationId xmlns:a16="http://schemas.microsoft.com/office/drawing/2014/main" id="{95578792-2F03-16C5-D81F-F79ADF13D94B}"/>
              </a:ext>
            </a:extLst>
          </p:cNvPr>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Conclusion and Future Work</a:t>
            </a:r>
            <a:endParaRPr lang="en-IL" dirty="0"/>
          </a:p>
        </p:txBody>
      </p:sp>
      <p:sp>
        <p:nvSpPr>
          <p:cNvPr id="5503" name="Google Shape;5503;p38">
            <a:extLst>
              <a:ext uri="{FF2B5EF4-FFF2-40B4-BE49-F238E27FC236}">
                <a16:creationId xmlns:a16="http://schemas.microsoft.com/office/drawing/2014/main" id="{3CCFCD4A-CF2D-56F0-0836-BCEEDAE1D67D}"/>
              </a:ext>
            </a:extLst>
          </p:cNvPr>
          <p:cNvSpPr txBox="1">
            <a:spLocks noGrp="1"/>
          </p:cNvSpPr>
          <p:nvPr>
            <p:ph type="subTitle" idx="4"/>
          </p:nvPr>
        </p:nvSpPr>
        <p:spPr>
          <a:xfrm>
            <a:off x="1290175" y="1320858"/>
            <a:ext cx="2804597"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5504" name="Google Shape;5504;p38">
            <a:extLst>
              <a:ext uri="{FF2B5EF4-FFF2-40B4-BE49-F238E27FC236}">
                <a16:creationId xmlns:a16="http://schemas.microsoft.com/office/drawing/2014/main" id="{6EB94EB7-3AFB-EA8D-AC06-67F767C62056}"/>
              </a:ext>
            </a:extLst>
          </p:cNvPr>
          <p:cNvSpPr txBox="1">
            <a:spLocks noGrp="1"/>
          </p:cNvSpPr>
          <p:nvPr>
            <p:ph type="subTitle" idx="5"/>
          </p:nvPr>
        </p:nvSpPr>
        <p:spPr>
          <a:xfrm>
            <a:off x="4630189" y="1320858"/>
            <a:ext cx="2927586" cy="708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Future Work</a:t>
            </a:r>
            <a:endParaRPr dirty="0"/>
          </a:p>
        </p:txBody>
      </p:sp>
      <p:sp>
        <p:nvSpPr>
          <p:cNvPr id="5505" name="Google Shape;5505;p38">
            <a:extLst>
              <a:ext uri="{FF2B5EF4-FFF2-40B4-BE49-F238E27FC236}">
                <a16:creationId xmlns:a16="http://schemas.microsoft.com/office/drawing/2014/main" id="{F7B87815-5CCA-877C-722E-5C8D5C36D276}"/>
              </a:ext>
            </a:extLst>
          </p:cNvPr>
          <p:cNvSpPr txBox="1">
            <a:spLocks noGrp="1"/>
          </p:cNvSpPr>
          <p:nvPr>
            <p:ph type="subTitle" idx="1"/>
          </p:nvPr>
        </p:nvSpPr>
        <p:spPr>
          <a:xfrm>
            <a:off x="1290175" y="2029158"/>
            <a:ext cx="3020727" cy="16056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t>Defined relationships between river measurements and populations.</a:t>
            </a:r>
          </a:p>
          <a:p>
            <a:pPr marL="285750" lvl="0" indent="-285750">
              <a:buFont typeface="Arial" panose="020B0604020202020204" pitchFamily="34" charset="0"/>
              <a:buChar char="•"/>
            </a:pPr>
            <a:r>
              <a:rPr lang="en-US" sz="1400" dirty="0"/>
              <a:t>Maintain measures in lower values, to increase populations.</a:t>
            </a:r>
            <a:endParaRPr sz="1400" dirty="0"/>
          </a:p>
        </p:txBody>
      </p:sp>
      <p:sp>
        <p:nvSpPr>
          <p:cNvPr id="5506" name="Google Shape;5506;p38">
            <a:extLst>
              <a:ext uri="{FF2B5EF4-FFF2-40B4-BE49-F238E27FC236}">
                <a16:creationId xmlns:a16="http://schemas.microsoft.com/office/drawing/2014/main" id="{5F07EA09-7973-702E-A841-C496AA170672}"/>
              </a:ext>
            </a:extLst>
          </p:cNvPr>
          <p:cNvSpPr txBox="1">
            <a:spLocks noGrp="1"/>
          </p:cNvSpPr>
          <p:nvPr>
            <p:ph type="subTitle" idx="2"/>
          </p:nvPr>
        </p:nvSpPr>
        <p:spPr>
          <a:xfrm>
            <a:off x="4572000" y="2029158"/>
            <a:ext cx="2927586" cy="1428937"/>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a:t>Check more relationships between measures.</a:t>
            </a:r>
          </a:p>
          <a:p>
            <a:pPr marL="285750" lvl="0" indent="-285750">
              <a:buFont typeface="Arial" panose="020B0604020202020204" pitchFamily="34" charset="0"/>
              <a:buChar char="•"/>
            </a:pPr>
            <a:r>
              <a:rPr lang="en-US" sz="1400" dirty="0"/>
              <a:t>Redo the research with more data when available.</a:t>
            </a:r>
          </a:p>
        </p:txBody>
      </p:sp>
    </p:spTree>
    <p:extLst>
      <p:ext uri="{BB962C8B-B14F-4D97-AF65-F5344CB8AC3E}">
        <p14:creationId xmlns:p14="http://schemas.microsoft.com/office/powerpoint/2010/main" val="172081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5"/>
        <p:cNvGrpSpPr/>
        <p:nvPr/>
      </p:nvGrpSpPr>
      <p:grpSpPr>
        <a:xfrm>
          <a:off x="0" y="0"/>
          <a:ext cx="0" cy="0"/>
          <a:chOff x="0" y="0"/>
          <a:chExt cx="0" cy="0"/>
        </a:xfrm>
      </p:grpSpPr>
      <p:sp>
        <p:nvSpPr>
          <p:cNvPr id="5456" name="Google Shape;5456;p34"/>
          <p:cNvSpPr txBox="1">
            <a:spLocks noGrp="1"/>
          </p:cNvSpPr>
          <p:nvPr>
            <p:ph type="title"/>
          </p:nvPr>
        </p:nvSpPr>
        <p:spPr>
          <a:xfrm>
            <a:off x="720000" y="444975"/>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457" name="Google Shape;5457;p34"/>
          <p:cNvSpPr txBox="1">
            <a:spLocks noGrp="1"/>
          </p:cNvSpPr>
          <p:nvPr>
            <p:ph type="title" idx="2"/>
          </p:nvPr>
        </p:nvSpPr>
        <p:spPr>
          <a:xfrm>
            <a:off x="720000"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458" name="Google Shape;5458;p34"/>
          <p:cNvSpPr txBox="1">
            <a:spLocks noGrp="1"/>
          </p:cNvSpPr>
          <p:nvPr>
            <p:ph type="title" idx="3"/>
          </p:nvPr>
        </p:nvSpPr>
        <p:spPr>
          <a:xfrm>
            <a:off x="720000" y="2664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459" name="Google Shape;5459;p34"/>
          <p:cNvSpPr txBox="1">
            <a:spLocks noGrp="1"/>
          </p:cNvSpPr>
          <p:nvPr>
            <p:ph type="title" idx="4"/>
          </p:nvPr>
        </p:nvSpPr>
        <p:spPr>
          <a:xfrm>
            <a:off x="3510088"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460" name="Google Shape;5460;p34"/>
          <p:cNvSpPr txBox="1">
            <a:spLocks noGrp="1"/>
          </p:cNvSpPr>
          <p:nvPr>
            <p:ph type="title" idx="5"/>
          </p:nvPr>
        </p:nvSpPr>
        <p:spPr>
          <a:xfrm>
            <a:off x="3510088" y="2664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461" name="Google Shape;5461;p34"/>
          <p:cNvSpPr txBox="1">
            <a:spLocks noGrp="1"/>
          </p:cNvSpPr>
          <p:nvPr>
            <p:ph type="title" idx="6"/>
          </p:nvPr>
        </p:nvSpPr>
        <p:spPr>
          <a:xfrm>
            <a:off x="6300175" y="1303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463" name="Google Shape;5463;p34"/>
          <p:cNvSpPr txBox="1">
            <a:spLocks noGrp="1"/>
          </p:cNvSpPr>
          <p:nvPr>
            <p:ph type="subTitle" idx="1"/>
          </p:nvPr>
        </p:nvSpPr>
        <p:spPr>
          <a:xfrm>
            <a:off x="720000" y="1857500"/>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5464" name="Google Shape;5464;p34"/>
          <p:cNvSpPr txBox="1">
            <a:spLocks noGrp="1"/>
          </p:cNvSpPr>
          <p:nvPr>
            <p:ph type="subTitle" idx="8"/>
          </p:nvPr>
        </p:nvSpPr>
        <p:spPr>
          <a:xfrm>
            <a:off x="3510088" y="1857500"/>
            <a:ext cx="2130600" cy="750900"/>
          </a:xfrm>
          <a:prstGeom prst="rect">
            <a:avLst/>
          </a:prstGeom>
        </p:spPr>
        <p:txBody>
          <a:bodyPr spcFirstLastPara="1" wrap="square" lIns="91425" tIns="91425" rIns="91425" bIns="91425" anchor="t" anchorCtr="0">
            <a:noAutofit/>
          </a:bodyPr>
          <a:lstStyle/>
          <a:p>
            <a:pPr marL="0" lvl="0" indent="0"/>
            <a:r>
              <a:rPr lang="en-US" dirty="0"/>
              <a:t>Overview of Existing Work</a:t>
            </a:r>
            <a:endParaRPr dirty="0"/>
          </a:p>
        </p:txBody>
      </p:sp>
      <p:sp>
        <p:nvSpPr>
          <p:cNvPr id="5465" name="Google Shape;5465;p34"/>
          <p:cNvSpPr txBox="1">
            <a:spLocks noGrp="1"/>
          </p:cNvSpPr>
          <p:nvPr>
            <p:ph type="subTitle" idx="9"/>
          </p:nvPr>
        </p:nvSpPr>
        <p:spPr>
          <a:xfrm>
            <a:off x="6300175" y="1857500"/>
            <a:ext cx="2130600" cy="750900"/>
          </a:xfrm>
          <a:prstGeom prst="rect">
            <a:avLst/>
          </a:prstGeom>
        </p:spPr>
        <p:txBody>
          <a:bodyPr spcFirstLastPara="1" wrap="square" lIns="91425" tIns="91425" rIns="91425" bIns="91425" anchor="t" anchorCtr="0">
            <a:noAutofit/>
          </a:bodyPr>
          <a:lstStyle/>
          <a:p>
            <a:pPr marL="0" lvl="0" indent="0"/>
            <a:r>
              <a:rPr lang="en-US" dirty="0"/>
              <a:t>Methods and Findings</a:t>
            </a:r>
            <a:endParaRPr dirty="0"/>
          </a:p>
        </p:txBody>
      </p:sp>
      <p:sp>
        <p:nvSpPr>
          <p:cNvPr id="5466" name="Google Shape;5466;p34"/>
          <p:cNvSpPr txBox="1">
            <a:spLocks noGrp="1"/>
          </p:cNvSpPr>
          <p:nvPr>
            <p:ph type="subTitle" idx="13"/>
          </p:nvPr>
        </p:nvSpPr>
        <p:spPr>
          <a:xfrm>
            <a:off x="720000" y="3218925"/>
            <a:ext cx="2130600" cy="750900"/>
          </a:xfrm>
          <a:prstGeom prst="rect">
            <a:avLst/>
          </a:prstGeom>
        </p:spPr>
        <p:txBody>
          <a:bodyPr spcFirstLastPara="1" wrap="square" lIns="91425" tIns="91425" rIns="91425" bIns="91425" anchor="t" anchorCtr="0">
            <a:noAutofit/>
          </a:bodyPr>
          <a:lstStyle/>
          <a:p>
            <a:pPr marL="0" lvl="0" indent="0"/>
            <a:r>
              <a:rPr lang="en-US" dirty="0"/>
              <a:t>Discussion</a:t>
            </a:r>
            <a:endParaRPr dirty="0"/>
          </a:p>
        </p:txBody>
      </p:sp>
      <p:sp>
        <p:nvSpPr>
          <p:cNvPr id="5467" name="Google Shape;5467;p34"/>
          <p:cNvSpPr txBox="1">
            <a:spLocks noGrp="1"/>
          </p:cNvSpPr>
          <p:nvPr>
            <p:ph type="subTitle" idx="14"/>
          </p:nvPr>
        </p:nvSpPr>
        <p:spPr>
          <a:xfrm>
            <a:off x="3510088" y="3218925"/>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Live Presentation</a:t>
            </a:r>
            <a:endParaRPr dirty="0"/>
          </a:p>
        </p:txBody>
      </p:sp>
      <p:sp>
        <p:nvSpPr>
          <p:cNvPr id="5468" name="Google Shape;5468;p34"/>
          <p:cNvSpPr txBox="1">
            <a:spLocks noGrp="1"/>
          </p:cNvSpPr>
          <p:nvPr>
            <p:ph type="subTitle" idx="15"/>
          </p:nvPr>
        </p:nvSpPr>
        <p:spPr>
          <a:xfrm>
            <a:off x="6300175" y="3218925"/>
            <a:ext cx="2130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 name="כותרת 2">
            <a:extLst>
              <a:ext uri="{FF2B5EF4-FFF2-40B4-BE49-F238E27FC236}">
                <a16:creationId xmlns:a16="http://schemas.microsoft.com/office/drawing/2014/main" id="{034B853D-31C1-C69D-D175-B02DE0003BF8}"/>
              </a:ext>
            </a:extLst>
          </p:cNvPr>
          <p:cNvSpPr>
            <a:spLocks noGrp="1"/>
          </p:cNvSpPr>
          <p:nvPr>
            <p:ph type="title" idx="7"/>
          </p:nvPr>
        </p:nvSpPr>
        <p:spPr/>
        <p:txBody>
          <a:bodyPr/>
          <a:lstStyle/>
          <a:p>
            <a:endParaRPr lang="en-I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874E116B-2A43-3FF6-8087-2B15F9709B1D}"/>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3FFE6B14-22F7-C5E8-DF30-28B0E750B37D}"/>
              </a:ext>
            </a:extLst>
          </p:cNvPr>
          <p:cNvPicPr preferRelativeResize="0">
            <a:picLocks noGrp="1"/>
          </p:cNvPicPr>
          <p:nvPr>
            <p:ph type="pic" idx="3"/>
          </p:nvPr>
        </p:nvPicPr>
        <p:blipFill>
          <a:blip r:embed="rId3"/>
          <a:srcRect l="5800" r="16200"/>
          <a:stretch>
            <a:fillRect/>
          </a:stretch>
        </p:blipFill>
        <p:spPr>
          <a:xfrm>
            <a:off x="713225" y="53955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2045AF72-C9D3-C7F9-14F2-DEBADE06756F}"/>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lvl="0"/>
            <a:r>
              <a:rPr lang="en-US" dirty="0"/>
              <a:t>System Live Presentation</a:t>
            </a:r>
          </a:p>
        </p:txBody>
      </p:sp>
      <p:sp>
        <p:nvSpPr>
          <p:cNvPr id="5482" name="Google Shape;5482;p36">
            <a:extLst>
              <a:ext uri="{FF2B5EF4-FFF2-40B4-BE49-F238E27FC236}">
                <a16:creationId xmlns:a16="http://schemas.microsoft.com/office/drawing/2014/main" id="{29FCE303-5290-F6ED-E41D-8DDBA5D5FD31}"/>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145377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7"/>
        <p:cNvGrpSpPr/>
        <p:nvPr/>
      </p:nvGrpSpPr>
      <p:grpSpPr>
        <a:xfrm>
          <a:off x="0" y="0"/>
          <a:ext cx="0" cy="0"/>
          <a:chOff x="0" y="0"/>
          <a:chExt cx="0" cy="0"/>
        </a:xfrm>
      </p:grpSpPr>
      <p:sp>
        <p:nvSpPr>
          <p:cNvPr id="5658" name="Google Shape;5658;p51"/>
          <p:cNvSpPr txBox="1">
            <a:spLocks noGrp="1"/>
          </p:cNvSpPr>
          <p:nvPr>
            <p:ph type="title"/>
          </p:nvPr>
        </p:nvSpPr>
        <p:spPr>
          <a:xfrm>
            <a:off x="1674600" y="1859067"/>
            <a:ext cx="5794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Thanks!</a:t>
            </a:r>
            <a:endParaRPr b="0" dirty="0"/>
          </a:p>
        </p:txBody>
      </p:sp>
      <p:sp>
        <p:nvSpPr>
          <p:cNvPr id="4" name="מלבן 3">
            <a:extLst>
              <a:ext uri="{FF2B5EF4-FFF2-40B4-BE49-F238E27FC236}">
                <a16:creationId xmlns:a16="http://schemas.microsoft.com/office/drawing/2014/main" id="{5CF4133C-8990-85D2-4B56-50AAEAA9DEEE}"/>
              </a:ext>
            </a:extLst>
          </p:cNvPr>
          <p:cNvSpPr/>
          <p:nvPr/>
        </p:nvSpPr>
        <p:spPr>
          <a:xfrm>
            <a:off x="2144683" y="2917767"/>
            <a:ext cx="4887883" cy="631768"/>
          </a:xfrm>
          <a:prstGeom prst="rect">
            <a:avLst/>
          </a:prstGeom>
          <a:solidFill>
            <a:srgbClr val="D5DBB9"/>
          </a:solidFill>
          <a:ln>
            <a:solidFill>
              <a:srgbClr val="D5DB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9"/>
        <p:cNvGrpSpPr/>
        <p:nvPr/>
      </p:nvGrpSpPr>
      <p:grpSpPr>
        <a:xfrm>
          <a:off x="0" y="0"/>
          <a:ext cx="0" cy="0"/>
          <a:chOff x="0" y="0"/>
          <a:chExt cx="0" cy="0"/>
        </a:xfrm>
      </p:grpSpPr>
      <p:pic>
        <p:nvPicPr>
          <p:cNvPr id="5480" name="Google Shape;5480;p36"/>
          <p:cNvPicPr preferRelativeResize="0">
            <a:picLocks noGrp="1"/>
          </p:cNvPicPr>
          <p:nvPr>
            <p:ph type="pic" idx="3"/>
          </p:nvPr>
        </p:nvPicPr>
        <p:blipFill>
          <a:blip r:embed="rId3"/>
          <a:srcRect l="42783" t="-1" r="6275" b="1"/>
          <a:stretch>
            <a:fillRect/>
          </a:stretch>
        </p:blipFill>
        <p:spPr>
          <a:xfrm>
            <a:off x="713225" y="539500"/>
            <a:ext cx="2760600" cy="4064400"/>
          </a:xfrm>
          <a:prstGeom prst="roundRect">
            <a:avLst>
              <a:gd name="adj" fmla="val 11668"/>
            </a:avLst>
          </a:prstGeom>
        </p:spPr>
      </p:pic>
      <p:sp>
        <p:nvSpPr>
          <p:cNvPr id="5481" name="Google Shape;5481;p36"/>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b="0" dirty="0"/>
          </a:p>
        </p:txBody>
      </p:sp>
      <p:sp>
        <p:nvSpPr>
          <p:cNvPr id="5482" name="Google Shape;5482;p36"/>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6"/>
        <p:cNvGrpSpPr/>
        <p:nvPr/>
      </p:nvGrpSpPr>
      <p:grpSpPr>
        <a:xfrm>
          <a:off x="0" y="0"/>
          <a:ext cx="0" cy="0"/>
          <a:chOff x="0" y="0"/>
          <a:chExt cx="0" cy="0"/>
        </a:xfrm>
      </p:grpSpPr>
      <p:sp>
        <p:nvSpPr>
          <p:cNvPr id="5487" name="Google Shape;5487;p37"/>
          <p:cNvSpPr txBox="1">
            <a:spLocks noGrp="1"/>
          </p:cNvSpPr>
          <p:nvPr>
            <p:ph type="subTitle" idx="4"/>
          </p:nvPr>
        </p:nvSpPr>
        <p:spPr>
          <a:xfrm>
            <a:off x="4923251" y="2071750"/>
            <a:ext cx="3502200"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5488" name="Google Shape;5488;p37"/>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about the Kishon RIver</a:t>
            </a:r>
            <a:endParaRPr dirty="0"/>
          </a:p>
        </p:txBody>
      </p:sp>
      <p:sp>
        <p:nvSpPr>
          <p:cNvPr id="5489" name="Google Shape;5489;p37"/>
          <p:cNvSpPr txBox="1">
            <a:spLocks noGrp="1"/>
          </p:cNvSpPr>
          <p:nvPr>
            <p:ph type="subTitle" idx="1"/>
          </p:nvPr>
        </p:nvSpPr>
        <p:spPr>
          <a:xfrm>
            <a:off x="4923250" y="2574150"/>
            <a:ext cx="3502200" cy="1147200"/>
          </a:xfrm>
          <a:prstGeom prst="rect">
            <a:avLst/>
          </a:prstGeom>
        </p:spPr>
        <p:txBody>
          <a:bodyPr spcFirstLastPara="1" wrap="square" lIns="91425" tIns="91425" rIns="91425" bIns="91425" anchor="t" anchorCtr="0">
            <a:noAutofit/>
          </a:bodyPr>
          <a:lstStyle/>
          <a:p>
            <a:pPr marL="0" lvl="0" indent="0"/>
            <a:r>
              <a:rPr lang="en-US" sz="1800" dirty="0"/>
              <a:t>What are the relations between specific </a:t>
            </a:r>
            <a:r>
              <a:rPr lang="en-US" sz="1800" b="1" dirty="0"/>
              <a:t>measurements</a:t>
            </a:r>
            <a:r>
              <a:rPr lang="en-US" sz="1800" dirty="0"/>
              <a:t> of the river and the </a:t>
            </a:r>
            <a:r>
              <a:rPr lang="en-US" sz="1800" b="1" dirty="0"/>
              <a:t>total amount </a:t>
            </a:r>
            <a:r>
              <a:rPr lang="en-US" sz="1800" dirty="0"/>
              <a:t>of animal and plant </a:t>
            </a:r>
            <a:r>
              <a:rPr lang="en-US" sz="1800" b="1" dirty="0"/>
              <a:t>observations</a:t>
            </a:r>
            <a:r>
              <a:rPr lang="en-US" sz="1800" dirty="0"/>
              <a:t> there?</a:t>
            </a:r>
            <a:endParaRPr sz="1800" dirty="0"/>
          </a:p>
        </p:txBody>
      </p:sp>
      <p:sp>
        <p:nvSpPr>
          <p:cNvPr id="5490" name="Google Shape;5490;p37"/>
          <p:cNvSpPr txBox="1">
            <a:spLocks noGrp="1"/>
          </p:cNvSpPr>
          <p:nvPr>
            <p:ph type="subTitle" idx="2"/>
          </p:nvPr>
        </p:nvSpPr>
        <p:spPr>
          <a:xfrm>
            <a:off x="720000" y="2574150"/>
            <a:ext cx="3504600" cy="1147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800" dirty="0"/>
              <a:t>The second largest coastal river In Israel.</a:t>
            </a:r>
          </a:p>
          <a:p>
            <a:pPr marL="171450" lvl="0" indent="-171450">
              <a:buFont typeface="Arial" panose="020B0604020202020204" pitchFamily="34" charset="0"/>
              <a:buChar char="•"/>
            </a:pPr>
            <a:r>
              <a:rPr lang="en" sz="1800" dirty="0"/>
              <a:t>Highly polluted </a:t>
            </a:r>
            <a:r>
              <a:rPr lang="en-US" sz="1800" dirty="0"/>
              <a:t>due to its long history of contamination.</a:t>
            </a:r>
            <a:endParaRPr sz="1800" dirty="0"/>
          </a:p>
        </p:txBody>
      </p:sp>
      <p:sp>
        <p:nvSpPr>
          <p:cNvPr id="5491" name="Google Shape;5491;p37"/>
          <p:cNvSpPr txBox="1">
            <a:spLocks noGrp="1"/>
          </p:cNvSpPr>
          <p:nvPr>
            <p:ph type="subTitle" idx="3"/>
          </p:nvPr>
        </p:nvSpPr>
        <p:spPr>
          <a:xfrm>
            <a:off x="720000" y="2071750"/>
            <a:ext cx="3504600"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Kishon RIver</a:t>
            </a:r>
            <a:endParaRPr dirty="0"/>
          </a:p>
        </p:txBody>
      </p:sp>
      <p:sp>
        <p:nvSpPr>
          <p:cNvPr id="5497" name="Google Shape;5497;p37"/>
          <p:cNvSpPr/>
          <p:nvPr/>
        </p:nvSpPr>
        <p:spPr>
          <a:xfrm>
            <a:off x="7229676" y="164785"/>
            <a:ext cx="1714715" cy="220840"/>
          </a:xfrm>
          <a:custGeom>
            <a:avLst/>
            <a:gdLst/>
            <a:ahLst/>
            <a:cxnLst/>
            <a:rect l="l" t="t" r="r" b="b"/>
            <a:pathLst>
              <a:path w="2325037" h="299444" extrusionOk="0">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10041;p64">
            <a:extLst>
              <a:ext uri="{FF2B5EF4-FFF2-40B4-BE49-F238E27FC236}">
                <a16:creationId xmlns:a16="http://schemas.microsoft.com/office/drawing/2014/main" id="{8FD74B37-52C8-902F-3117-79120F5FA3E8}"/>
              </a:ext>
            </a:extLst>
          </p:cNvPr>
          <p:cNvGrpSpPr/>
          <p:nvPr/>
        </p:nvGrpSpPr>
        <p:grpSpPr>
          <a:xfrm>
            <a:off x="5042648" y="1463253"/>
            <a:ext cx="450000" cy="450000"/>
            <a:chOff x="899850" y="4992125"/>
            <a:chExt cx="481825" cy="481825"/>
          </a:xfrm>
          <a:solidFill>
            <a:srgbClr val="A76234"/>
          </a:solidFill>
        </p:grpSpPr>
        <p:sp>
          <p:nvSpPr>
            <p:cNvPr id="7" name="Google Shape;10042;p64">
              <a:extLst>
                <a:ext uri="{FF2B5EF4-FFF2-40B4-BE49-F238E27FC236}">
                  <a16:creationId xmlns:a16="http://schemas.microsoft.com/office/drawing/2014/main" id="{D27D73F4-C5EC-BC90-B684-AA32AAF5B8EA}"/>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43;p64">
              <a:extLst>
                <a:ext uri="{FF2B5EF4-FFF2-40B4-BE49-F238E27FC236}">
                  <a16:creationId xmlns:a16="http://schemas.microsoft.com/office/drawing/2014/main" id="{E055BF96-C88B-A7B4-520D-3C51045F6AFD}"/>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44;p64">
              <a:extLst>
                <a:ext uri="{FF2B5EF4-FFF2-40B4-BE49-F238E27FC236}">
                  <a16:creationId xmlns:a16="http://schemas.microsoft.com/office/drawing/2014/main" id="{C2627982-9ED0-BD90-BE95-3C5C632EB46A}"/>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2361;p69">
            <a:extLst>
              <a:ext uri="{FF2B5EF4-FFF2-40B4-BE49-F238E27FC236}">
                <a16:creationId xmlns:a16="http://schemas.microsoft.com/office/drawing/2014/main" id="{012C411F-1C5D-8B1B-BB4E-EADD4F436D23}"/>
              </a:ext>
            </a:extLst>
          </p:cNvPr>
          <p:cNvGrpSpPr/>
          <p:nvPr/>
        </p:nvGrpSpPr>
        <p:grpSpPr>
          <a:xfrm>
            <a:off x="835977" y="1486033"/>
            <a:ext cx="451653" cy="449288"/>
            <a:chOff x="-16794250" y="4058225"/>
            <a:chExt cx="305625" cy="304025"/>
          </a:xfrm>
          <a:solidFill>
            <a:srgbClr val="00B0F0"/>
          </a:solidFill>
        </p:grpSpPr>
        <p:sp>
          <p:nvSpPr>
            <p:cNvPr id="11" name="Google Shape;12362;p69">
              <a:extLst>
                <a:ext uri="{FF2B5EF4-FFF2-40B4-BE49-F238E27FC236}">
                  <a16:creationId xmlns:a16="http://schemas.microsoft.com/office/drawing/2014/main" id="{2C03F181-476F-A088-6A3E-BEC23D621BF3}"/>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63;p69">
              <a:extLst>
                <a:ext uri="{FF2B5EF4-FFF2-40B4-BE49-F238E27FC236}">
                  <a16:creationId xmlns:a16="http://schemas.microsoft.com/office/drawing/2014/main" id="{6D377C71-7FB9-515B-0B8D-4E1BF4C3903F}"/>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64;p69">
              <a:extLst>
                <a:ext uri="{FF2B5EF4-FFF2-40B4-BE49-F238E27FC236}">
                  <a16:creationId xmlns:a16="http://schemas.microsoft.com/office/drawing/2014/main" id="{E34A1447-BF27-009F-29C0-BECF530BB6AC}"/>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65;p69">
              <a:extLst>
                <a:ext uri="{FF2B5EF4-FFF2-40B4-BE49-F238E27FC236}">
                  <a16:creationId xmlns:a16="http://schemas.microsoft.com/office/drawing/2014/main" id="{E4285BB9-1DBF-11DD-5930-F3E3C90DC7C6}"/>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66;p69">
              <a:extLst>
                <a:ext uri="{FF2B5EF4-FFF2-40B4-BE49-F238E27FC236}">
                  <a16:creationId xmlns:a16="http://schemas.microsoft.com/office/drawing/2014/main" id="{7D9BDF96-F7DF-862B-6E68-E42DD2BD0B9A}"/>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67;p69">
              <a:extLst>
                <a:ext uri="{FF2B5EF4-FFF2-40B4-BE49-F238E27FC236}">
                  <a16:creationId xmlns:a16="http://schemas.microsoft.com/office/drawing/2014/main" id="{A18A869C-5DED-0ABE-EDF6-1B43A8182327}"/>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8;p69">
              <a:extLst>
                <a:ext uri="{FF2B5EF4-FFF2-40B4-BE49-F238E27FC236}">
                  <a16:creationId xmlns:a16="http://schemas.microsoft.com/office/drawing/2014/main" id="{F769A54E-CF0D-1B7B-5A4E-FA8269DF84D9}"/>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69;p69">
              <a:extLst>
                <a:ext uri="{FF2B5EF4-FFF2-40B4-BE49-F238E27FC236}">
                  <a16:creationId xmlns:a16="http://schemas.microsoft.com/office/drawing/2014/main" id="{D8718F25-1412-5B9D-EE83-60E58751E160}"/>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70;p69">
              <a:extLst>
                <a:ext uri="{FF2B5EF4-FFF2-40B4-BE49-F238E27FC236}">
                  <a16:creationId xmlns:a16="http://schemas.microsoft.com/office/drawing/2014/main" id="{058E22C8-0763-2D0C-1BBF-D586DC5FF589}"/>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421DE471-FF61-74F8-30B9-6728696B941D}"/>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478CD81F-07A8-9644-01E9-800F5E5D7756}"/>
              </a:ext>
            </a:extLst>
          </p:cNvPr>
          <p:cNvPicPr preferRelativeResize="0">
            <a:picLocks noGrp="1"/>
          </p:cNvPicPr>
          <p:nvPr>
            <p:ph type="pic" idx="3"/>
          </p:nvPr>
        </p:nvPicPr>
        <p:blipFill>
          <a:blip r:embed="rId3"/>
          <a:srcRect l="40586" t="-1" r="14134" b="1"/>
          <a:stretch>
            <a:fillRect/>
          </a:stretch>
        </p:blipFill>
        <p:spPr>
          <a:xfrm>
            <a:off x="713225" y="53950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87B85F26-B26E-104E-A3CC-8F27F6EDB78F}"/>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Existing Work</a:t>
            </a:r>
            <a:endParaRPr b="0" dirty="0"/>
          </a:p>
        </p:txBody>
      </p:sp>
      <p:sp>
        <p:nvSpPr>
          <p:cNvPr id="5482" name="Google Shape;5482;p36">
            <a:extLst>
              <a:ext uri="{FF2B5EF4-FFF2-40B4-BE49-F238E27FC236}">
                <a16:creationId xmlns:a16="http://schemas.microsoft.com/office/drawing/2014/main" id="{107686A2-84B1-5D57-4146-D3BEA95EE432}"/>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9016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1"/>
        <p:cNvGrpSpPr/>
        <p:nvPr/>
      </p:nvGrpSpPr>
      <p:grpSpPr>
        <a:xfrm>
          <a:off x="0" y="0"/>
          <a:ext cx="0" cy="0"/>
          <a:chOff x="0" y="0"/>
          <a:chExt cx="0" cy="0"/>
        </a:xfrm>
      </p:grpSpPr>
      <p:sp>
        <p:nvSpPr>
          <p:cNvPr id="5502" name="Google Shape;5502;p38"/>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Overview of Existing Work</a:t>
            </a:r>
            <a:endParaRPr lang="en-IL" dirty="0"/>
          </a:p>
        </p:txBody>
      </p:sp>
      <p:sp>
        <p:nvSpPr>
          <p:cNvPr id="5503" name="Google Shape;5503;p38"/>
          <p:cNvSpPr txBox="1">
            <a:spLocks noGrp="1"/>
          </p:cNvSpPr>
          <p:nvPr>
            <p:ph type="subTitle" idx="4"/>
          </p:nvPr>
        </p:nvSpPr>
        <p:spPr>
          <a:xfrm>
            <a:off x="7200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Importance of Nitrogen to Israeli Coastal Shelf</a:t>
            </a:r>
            <a:endParaRPr dirty="0"/>
          </a:p>
        </p:txBody>
      </p:sp>
      <p:sp>
        <p:nvSpPr>
          <p:cNvPr id="5504" name="Google Shape;5504;p38"/>
          <p:cNvSpPr txBox="1">
            <a:spLocks noGrp="1"/>
          </p:cNvSpPr>
          <p:nvPr>
            <p:ph type="subTitle" idx="5"/>
          </p:nvPr>
        </p:nvSpPr>
        <p:spPr>
          <a:xfrm>
            <a:off x="33984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Nutrient-Related Pollution</a:t>
            </a:r>
            <a:endParaRPr dirty="0"/>
          </a:p>
        </p:txBody>
      </p:sp>
      <p:sp>
        <p:nvSpPr>
          <p:cNvPr id="5505" name="Google Shape;5505;p38"/>
          <p:cNvSpPr txBox="1">
            <a:spLocks noGrp="1"/>
          </p:cNvSpPr>
          <p:nvPr>
            <p:ph type="subTitle" idx="1"/>
          </p:nvPr>
        </p:nvSpPr>
        <p:spPr>
          <a:xfrm>
            <a:off x="720000" y="2283475"/>
            <a:ext cx="2347200" cy="1605600"/>
          </a:xfrm>
          <a:prstGeom prst="rect">
            <a:avLst/>
          </a:prstGeom>
        </p:spPr>
        <p:txBody>
          <a:bodyPr spcFirstLastPara="1" wrap="square" lIns="91425" tIns="91425" rIns="91425" bIns="91425" anchor="t" anchorCtr="0">
            <a:noAutofit/>
          </a:bodyPr>
          <a:lstStyle/>
          <a:p>
            <a:pPr marL="0" lvl="0" indent="0"/>
            <a:r>
              <a:rPr lang="en-US" sz="1600" dirty="0"/>
              <a:t>Nitrogen dynamics along the Israeli coastline are dominated by oceanic currents, with minimal ecosystem impact despite significant inputs.</a:t>
            </a:r>
            <a:endParaRPr sz="1600" dirty="0"/>
          </a:p>
        </p:txBody>
      </p:sp>
      <p:sp>
        <p:nvSpPr>
          <p:cNvPr id="5506" name="Google Shape;5506;p38"/>
          <p:cNvSpPr txBox="1">
            <a:spLocks noGrp="1"/>
          </p:cNvSpPr>
          <p:nvPr>
            <p:ph type="subTitle" idx="2"/>
          </p:nvPr>
        </p:nvSpPr>
        <p:spPr>
          <a:xfrm>
            <a:off x="3398400" y="2283475"/>
            <a:ext cx="2347200" cy="1605600"/>
          </a:xfrm>
          <a:prstGeom prst="rect">
            <a:avLst/>
          </a:prstGeom>
        </p:spPr>
        <p:txBody>
          <a:bodyPr spcFirstLastPara="1" wrap="square" lIns="91425" tIns="91425" rIns="91425" bIns="91425" anchor="t" anchorCtr="0">
            <a:noAutofit/>
          </a:bodyPr>
          <a:lstStyle/>
          <a:p>
            <a:pPr marL="0" lvl="0" indent="0"/>
            <a:r>
              <a:rPr lang="en-US" sz="1600" dirty="0"/>
              <a:t>Twenty years of monitoring show the Kishon estuary's water quality remains poor, requiring a combined chemical and biological assessment due to limited flushing.</a:t>
            </a:r>
            <a:endParaRPr sz="1600" dirty="0"/>
          </a:p>
        </p:txBody>
      </p:sp>
      <p:sp>
        <p:nvSpPr>
          <p:cNvPr id="5507" name="Google Shape;5507;p38"/>
          <p:cNvSpPr txBox="1">
            <a:spLocks noGrp="1"/>
          </p:cNvSpPr>
          <p:nvPr>
            <p:ph type="subTitle" idx="3"/>
          </p:nvPr>
        </p:nvSpPr>
        <p:spPr>
          <a:xfrm>
            <a:off x="6076800" y="2283475"/>
            <a:ext cx="2884320" cy="1605600"/>
          </a:xfrm>
          <a:prstGeom prst="rect">
            <a:avLst/>
          </a:prstGeom>
        </p:spPr>
        <p:txBody>
          <a:bodyPr spcFirstLastPara="1" wrap="square" lIns="91425" tIns="91425" rIns="91425" bIns="91425" anchor="t" anchorCtr="0">
            <a:noAutofit/>
          </a:bodyPr>
          <a:lstStyle/>
          <a:p>
            <a:pPr marL="0" lvl="0" indent="0"/>
            <a:r>
              <a:rPr lang="en-US" sz="1600" dirty="0"/>
              <a:t>The Kishon River's severe 1950s pollution, initially neglected for national development, began remediation in the 1990s due to technological advances, stronger laws, and a public health scandal.</a:t>
            </a:r>
            <a:endParaRPr sz="1600" dirty="0"/>
          </a:p>
        </p:txBody>
      </p:sp>
      <p:sp>
        <p:nvSpPr>
          <p:cNvPr id="5508" name="Google Shape;5508;p38"/>
          <p:cNvSpPr txBox="1">
            <a:spLocks noGrp="1"/>
          </p:cNvSpPr>
          <p:nvPr>
            <p:ph type="subTitle" idx="6"/>
          </p:nvPr>
        </p:nvSpPr>
        <p:spPr>
          <a:xfrm>
            <a:off x="6076800" y="1512050"/>
            <a:ext cx="23472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Fall and Rise of the Kishon River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01">
          <a:extLst>
            <a:ext uri="{FF2B5EF4-FFF2-40B4-BE49-F238E27FC236}">
              <a16:creationId xmlns:a16="http://schemas.microsoft.com/office/drawing/2014/main" id="{D37627FF-FA12-EF60-C185-6EF56C1961B1}"/>
            </a:ext>
          </a:extLst>
        </p:cNvPr>
        <p:cNvGrpSpPr/>
        <p:nvPr/>
      </p:nvGrpSpPr>
      <p:grpSpPr>
        <a:xfrm>
          <a:off x="0" y="0"/>
          <a:ext cx="0" cy="0"/>
          <a:chOff x="0" y="0"/>
          <a:chExt cx="0" cy="0"/>
        </a:xfrm>
      </p:grpSpPr>
      <p:sp>
        <p:nvSpPr>
          <p:cNvPr id="5502" name="Google Shape;5502;p38">
            <a:extLst>
              <a:ext uri="{FF2B5EF4-FFF2-40B4-BE49-F238E27FC236}">
                <a16:creationId xmlns:a16="http://schemas.microsoft.com/office/drawing/2014/main" id="{416CE62C-E8D3-6F4E-6995-2EE6EEDA98CA}"/>
              </a:ext>
            </a:extLst>
          </p:cNvPr>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r>
              <a:rPr lang="en-US" dirty="0"/>
              <a:t>Overview of Existing Work (Cont.)</a:t>
            </a:r>
            <a:endParaRPr lang="en-IL" dirty="0"/>
          </a:p>
        </p:txBody>
      </p:sp>
      <p:sp>
        <p:nvSpPr>
          <p:cNvPr id="5503" name="Google Shape;5503;p38">
            <a:extLst>
              <a:ext uri="{FF2B5EF4-FFF2-40B4-BE49-F238E27FC236}">
                <a16:creationId xmlns:a16="http://schemas.microsoft.com/office/drawing/2014/main" id="{5A197A76-44AB-0AED-A0E2-80FDE514721C}"/>
              </a:ext>
            </a:extLst>
          </p:cNvPr>
          <p:cNvSpPr txBox="1">
            <a:spLocks noGrp="1"/>
          </p:cNvSpPr>
          <p:nvPr>
            <p:ph type="subTitle" idx="4"/>
          </p:nvPr>
        </p:nvSpPr>
        <p:spPr>
          <a:xfrm>
            <a:off x="1290175" y="1320858"/>
            <a:ext cx="2804597"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Assessment of the Kishon River</a:t>
            </a:r>
            <a:endParaRPr dirty="0"/>
          </a:p>
        </p:txBody>
      </p:sp>
      <p:sp>
        <p:nvSpPr>
          <p:cNvPr id="5504" name="Google Shape;5504;p38">
            <a:extLst>
              <a:ext uri="{FF2B5EF4-FFF2-40B4-BE49-F238E27FC236}">
                <a16:creationId xmlns:a16="http://schemas.microsoft.com/office/drawing/2014/main" id="{63375888-3FA8-7AF2-F91A-A91663465301}"/>
              </a:ext>
            </a:extLst>
          </p:cNvPr>
          <p:cNvSpPr txBox="1">
            <a:spLocks noGrp="1"/>
          </p:cNvSpPr>
          <p:nvPr>
            <p:ph type="subTitle" idx="5"/>
          </p:nvPr>
        </p:nvSpPr>
        <p:spPr>
          <a:xfrm>
            <a:off x="4630189" y="1320858"/>
            <a:ext cx="2927586" cy="708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Pollution Levels Along the Kishon RIver</a:t>
            </a:r>
            <a:endParaRPr dirty="0"/>
          </a:p>
        </p:txBody>
      </p:sp>
      <p:sp>
        <p:nvSpPr>
          <p:cNvPr id="5505" name="Google Shape;5505;p38">
            <a:extLst>
              <a:ext uri="{FF2B5EF4-FFF2-40B4-BE49-F238E27FC236}">
                <a16:creationId xmlns:a16="http://schemas.microsoft.com/office/drawing/2014/main" id="{F5E095B7-4A1D-A18C-06E9-E25DAE28F061}"/>
              </a:ext>
            </a:extLst>
          </p:cNvPr>
          <p:cNvSpPr txBox="1">
            <a:spLocks noGrp="1"/>
          </p:cNvSpPr>
          <p:nvPr>
            <p:ph type="subTitle" idx="1"/>
          </p:nvPr>
        </p:nvSpPr>
        <p:spPr>
          <a:xfrm>
            <a:off x="1290175" y="2029158"/>
            <a:ext cx="3020727" cy="1605600"/>
          </a:xfrm>
          <a:prstGeom prst="rect">
            <a:avLst/>
          </a:prstGeom>
        </p:spPr>
        <p:txBody>
          <a:bodyPr spcFirstLastPara="1" wrap="square" lIns="91425" tIns="91425" rIns="91425" bIns="91425" anchor="t" anchorCtr="0">
            <a:noAutofit/>
          </a:bodyPr>
          <a:lstStyle/>
          <a:p>
            <a:pPr marL="0" lvl="0" indent="0"/>
            <a:r>
              <a:rPr lang="en-US" sz="1600" dirty="0"/>
              <a:t>In 2002, Greenpeace opposed Israel's plan to dump industrial waste into Haifa Bay, arguing it would harm marine life and that true solutions required stricter regulations and source control.</a:t>
            </a:r>
            <a:endParaRPr sz="1600" dirty="0"/>
          </a:p>
        </p:txBody>
      </p:sp>
      <p:sp>
        <p:nvSpPr>
          <p:cNvPr id="5506" name="Google Shape;5506;p38">
            <a:extLst>
              <a:ext uri="{FF2B5EF4-FFF2-40B4-BE49-F238E27FC236}">
                <a16:creationId xmlns:a16="http://schemas.microsoft.com/office/drawing/2014/main" id="{6263619F-05ED-0926-3D59-EDFF8D78E31A}"/>
              </a:ext>
            </a:extLst>
          </p:cNvPr>
          <p:cNvSpPr txBox="1">
            <a:spLocks noGrp="1"/>
          </p:cNvSpPr>
          <p:nvPr>
            <p:ph type="subTitle" idx="2"/>
          </p:nvPr>
        </p:nvSpPr>
        <p:spPr>
          <a:xfrm>
            <a:off x="4572000" y="2029158"/>
            <a:ext cx="2927586" cy="1428937"/>
          </a:xfrm>
          <a:prstGeom prst="rect">
            <a:avLst/>
          </a:prstGeom>
        </p:spPr>
        <p:txBody>
          <a:bodyPr spcFirstLastPara="1" wrap="square" lIns="91425" tIns="91425" rIns="91425" bIns="91425" anchor="t" anchorCtr="0">
            <a:noAutofit/>
          </a:bodyPr>
          <a:lstStyle/>
          <a:p>
            <a:pPr marL="0" indent="0"/>
            <a:r>
              <a:rPr lang="en-US" sz="1600" dirty="0"/>
              <a:t>Researchers studying the Kishon River sediments (1992–1993) identified heavy pollution near industrial zones, confirming contamination by heavy metals and organic waste through comprehensive sampling and analysis.</a:t>
            </a:r>
          </a:p>
          <a:p>
            <a:pPr marL="0" lvl="0" indent="0"/>
            <a:endParaRPr lang="en-US" sz="1600" dirty="0"/>
          </a:p>
        </p:txBody>
      </p:sp>
    </p:spTree>
    <p:extLst>
      <p:ext uri="{BB962C8B-B14F-4D97-AF65-F5344CB8AC3E}">
        <p14:creationId xmlns:p14="http://schemas.microsoft.com/office/powerpoint/2010/main" val="34760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9">
          <a:extLst>
            <a:ext uri="{FF2B5EF4-FFF2-40B4-BE49-F238E27FC236}">
              <a16:creationId xmlns:a16="http://schemas.microsoft.com/office/drawing/2014/main" id="{2B797ED0-3813-4365-7B78-48A5E1CDFCE3}"/>
            </a:ext>
          </a:extLst>
        </p:cNvPr>
        <p:cNvGrpSpPr/>
        <p:nvPr/>
      </p:nvGrpSpPr>
      <p:grpSpPr>
        <a:xfrm>
          <a:off x="0" y="0"/>
          <a:ext cx="0" cy="0"/>
          <a:chOff x="0" y="0"/>
          <a:chExt cx="0" cy="0"/>
        </a:xfrm>
      </p:grpSpPr>
      <p:pic>
        <p:nvPicPr>
          <p:cNvPr id="5480" name="Google Shape;5480;p36">
            <a:extLst>
              <a:ext uri="{FF2B5EF4-FFF2-40B4-BE49-F238E27FC236}">
                <a16:creationId xmlns:a16="http://schemas.microsoft.com/office/drawing/2014/main" id="{0386108D-57A1-42BB-BB53-E4728B1B254E}"/>
              </a:ext>
            </a:extLst>
          </p:cNvPr>
          <p:cNvPicPr preferRelativeResize="0">
            <a:picLocks noGrp="1"/>
          </p:cNvPicPr>
          <p:nvPr>
            <p:ph type="pic" idx="3"/>
          </p:nvPr>
        </p:nvPicPr>
        <p:blipFill>
          <a:blip r:embed="rId3"/>
          <a:srcRect l="16039" r="16039"/>
          <a:stretch/>
        </p:blipFill>
        <p:spPr>
          <a:xfrm>
            <a:off x="713225" y="539500"/>
            <a:ext cx="2760600" cy="4064400"/>
          </a:xfrm>
          <a:prstGeom prst="roundRect">
            <a:avLst>
              <a:gd name="adj" fmla="val 11668"/>
            </a:avLst>
          </a:prstGeom>
        </p:spPr>
      </p:pic>
      <p:sp>
        <p:nvSpPr>
          <p:cNvPr id="5481" name="Google Shape;5481;p36">
            <a:extLst>
              <a:ext uri="{FF2B5EF4-FFF2-40B4-BE49-F238E27FC236}">
                <a16:creationId xmlns:a16="http://schemas.microsoft.com/office/drawing/2014/main" id="{A8FCC42A-EC5C-7D08-738B-82B442543455}"/>
              </a:ext>
            </a:extLst>
          </p:cNvPr>
          <p:cNvSpPr txBox="1">
            <a:spLocks noGrp="1"/>
          </p:cNvSpPr>
          <p:nvPr>
            <p:ph type="title"/>
          </p:nvPr>
        </p:nvSpPr>
        <p:spPr>
          <a:xfrm>
            <a:off x="4047175" y="208315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Findings</a:t>
            </a:r>
            <a:endParaRPr b="0" dirty="0"/>
          </a:p>
        </p:txBody>
      </p:sp>
      <p:sp>
        <p:nvSpPr>
          <p:cNvPr id="5482" name="Google Shape;5482;p36">
            <a:extLst>
              <a:ext uri="{FF2B5EF4-FFF2-40B4-BE49-F238E27FC236}">
                <a16:creationId xmlns:a16="http://schemas.microsoft.com/office/drawing/2014/main" id="{F1A06AA3-5246-9C1F-87E4-11C7E259B30B}"/>
              </a:ext>
            </a:extLst>
          </p:cNvPr>
          <p:cNvSpPr txBox="1">
            <a:spLocks noGrp="1"/>
          </p:cNvSpPr>
          <p:nvPr>
            <p:ph type="title" idx="2"/>
          </p:nvPr>
        </p:nvSpPr>
        <p:spPr>
          <a:xfrm>
            <a:off x="4047175" y="96175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194170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B60907-1F96-D958-1F0D-E16DA6B1F07C}"/>
              </a:ext>
            </a:extLst>
          </p:cNvPr>
          <p:cNvSpPr>
            <a:spLocks noGrp="1"/>
          </p:cNvSpPr>
          <p:nvPr>
            <p:ph type="title"/>
          </p:nvPr>
        </p:nvSpPr>
        <p:spPr>
          <a:xfrm>
            <a:off x="811975" y="726450"/>
            <a:ext cx="4294800" cy="553710"/>
          </a:xfrm>
        </p:spPr>
        <p:txBody>
          <a:bodyPr anchor="t"/>
          <a:lstStyle/>
          <a:p>
            <a:r>
              <a:rPr lang="en-US" dirty="0"/>
              <a:t>PCA</a:t>
            </a:r>
            <a:endParaRPr lang="en-IL" dirty="0"/>
          </a:p>
        </p:txBody>
      </p:sp>
      <p:sp>
        <p:nvSpPr>
          <p:cNvPr id="3" name="כותרת משנה 2">
            <a:extLst>
              <a:ext uri="{FF2B5EF4-FFF2-40B4-BE49-F238E27FC236}">
                <a16:creationId xmlns:a16="http://schemas.microsoft.com/office/drawing/2014/main" id="{683E65EA-345B-7CE4-76D1-1B3644D7E28F}"/>
              </a:ext>
            </a:extLst>
          </p:cNvPr>
          <p:cNvSpPr>
            <a:spLocks noGrp="1"/>
          </p:cNvSpPr>
          <p:nvPr>
            <p:ph type="subTitle" idx="1"/>
          </p:nvPr>
        </p:nvSpPr>
        <p:spPr>
          <a:xfrm>
            <a:off x="637408" y="1280160"/>
            <a:ext cx="3868090" cy="2832090"/>
          </a:xfrm>
        </p:spPr>
        <p:txBody>
          <a:bodyPr/>
          <a:lstStyle/>
          <a:p>
            <a:pPr marL="152400" indent="0">
              <a:buNone/>
            </a:pPr>
            <a:r>
              <a:rPr lang="en-IL" sz="1600" dirty="0"/>
              <a:t>Principal component analysis (PCA) is a multivariate technique that analyses a data table in which observations are described by several inter-correlated quantitative dependent variables</a:t>
            </a:r>
            <a:r>
              <a:rPr lang="en-US" sz="1600" dirty="0"/>
              <a:t>.</a:t>
            </a:r>
          </a:p>
          <a:p>
            <a:pPr marL="152400" indent="0">
              <a:buNone/>
            </a:pPr>
            <a:endParaRPr lang="en-US" sz="1600" dirty="0"/>
          </a:p>
          <a:p>
            <a:pPr marL="152400" indent="0">
              <a:buNone/>
            </a:pPr>
            <a:r>
              <a:rPr lang="en-IL" sz="1600" dirty="0"/>
              <a:t>Its goal is to extract the valuable information from the table</a:t>
            </a:r>
            <a:r>
              <a:rPr lang="en-US" sz="1600" dirty="0"/>
              <a:t>.</a:t>
            </a:r>
            <a:endParaRPr lang="en-IL" sz="2800" dirty="0"/>
          </a:p>
        </p:txBody>
      </p:sp>
      <p:pic>
        <p:nvPicPr>
          <p:cNvPr id="6" name="Picture 1">
            <a:extLst>
              <a:ext uri="{FF2B5EF4-FFF2-40B4-BE49-F238E27FC236}">
                <a16:creationId xmlns:a16="http://schemas.microsoft.com/office/drawing/2014/main" id="{2456C351-C8DE-CD87-5C54-F027A52A1684}"/>
              </a:ext>
            </a:extLst>
          </p:cNvPr>
          <p:cNvPicPr>
            <a:picLocks noChangeAspect="1"/>
          </p:cNvPicPr>
          <p:nvPr/>
        </p:nvPicPr>
        <p:blipFill>
          <a:blip r:embed="rId2"/>
          <a:stretch>
            <a:fillRect/>
          </a:stretch>
        </p:blipFill>
        <p:spPr>
          <a:xfrm>
            <a:off x="4763192" y="834646"/>
            <a:ext cx="3932570" cy="32776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63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ical Restoration in Cerrado Biome Proposal by Slidesgo">
  <a:themeElements>
    <a:clrScheme name="Simple Light">
      <a:dk1>
        <a:srgbClr val="3C2113"/>
      </a:dk1>
      <a:lt1>
        <a:srgbClr val="F2F4CC"/>
      </a:lt1>
      <a:dk2>
        <a:srgbClr val="023017"/>
      </a:dk2>
      <a:lt2>
        <a:srgbClr val="107E42"/>
      </a:lt2>
      <a:accent1>
        <a:srgbClr val="39A168"/>
      </a:accent1>
      <a:accent2>
        <a:srgbClr val="A76234"/>
      </a:accent2>
      <a:accent3>
        <a:srgbClr val="FFFFFF"/>
      </a:accent3>
      <a:accent4>
        <a:srgbClr val="FFFFFF"/>
      </a:accent4>
      <a:accent5>
        <a:srgbClr val="FFFFFF"/>
      </a:accent5>
      <a:accent6>
        <a:srgbClr val="FFFFFF"/>
      </a:accent6>
      <a:hlink>
        <a:srgbClr val="3C21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1338</Words>
  <Application>Microsoft Office PowerPoint</Application>
  <PresentationFormat>‫הצגה על המסך (16:9)</PresentationFormat>
  <Paragraphs>302</Paragraphs>
  <Slides>21</Slides>
  <Notes>13</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21</vt:i4>
      </vt:variant>
    </vt:vector>
  </HeadingPairs>
  <TitlesOfParts>
    <vt:vector size="29" baseType="lpstr">
      <vt:lpstr>Calibri</vt:lpstr>
      <vt:lpstr>Nunito Light</vt:lpstr>
      <vt:lpstr>Raleway</vt:lpstr>
      <vt:lpstr>Poppins</vt:lpstr>
      <vt:lpstr>Lato</vt:lpstr>
      <vt:lpstr>Arial</vt:lpstr>
      <vt:lpstr>Anaheim</vt:lpstr>
      <vt:lpstr>Ecological Restoration in Cerrado Biome Proposal by Slidesgo</vt:lpstr>
      <vt:lpstr>The Kishon River Ecosystem Analysis</vt:lpstr>
      <vt:lpstr>Table of contents</vt:lpstr>
      <vt:lpstr>Introduction</vt:lpstr>
      <vt:lpstr>Introduction about the Kishon RIver</vt:lpstr>
      <vt:lpstr>Overview of Existing Work</vt:lpstr>
      <vt:lpstr>Overview of Existing Work</vt:lpstr>
      <vt:lpstr>Overview of Existing Work (Cont.)</vt:lpstr>
      <vt:lpstr>Methods and Findings</vt:lpstr>
      <vt:lpstr>PCA</vt:lpstr>
      <vt:lpstr>PCA (Cont.)</vt:lpstr>
      <vt:lpstr>Correlations</vt:lpstr>
      <vt:lpstr>Kriging</vt:lpstr>
      <vt:lpstr>Relationships</vt:lpstr>
      <vt:lpstr>Relationships (Cont.)</vt:lpstr>
      <vt:lpstr>Relationships (Cont.)</vt:lpstr>
      <vt:lpstr>Relationships (Cont.)</vt:lpstr>
      <vt:lpstr>Discussion</vt:lpstr>
      <vt:lpstr>Discussion</vt:lpstr>
      <vt:lpstr>Conclusion and Future Work</vt:lpstr>
      <vt:lpstr>System Live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אנדי לואיס ספנר</cp:lastModifiedBy>
  <cp:revision>23</cp:revision>
  <dcterms:modified xsi:type="dcterms:W3CDTF">2025-06-16T16:36:01Z</dcterms:modified>
</cp:coreProperties>
</file>